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5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6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7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8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9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10.xml" ContentType="application/vnd.openxmlformats-officedocument.theme+xml"/>
  <Override PartName="/ppt/slideLayouts/slideLayout92.xml" ContentType="application/vnd.openxmlformats-officedocument.presentationml.slideLayout+xml"/>
  <Override PartName="/ppt/theme/theme11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2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1" r:id="rId2"/>
    <p:sldMasterId id="2147483685" r:id="rId3"/>
    <p:sldMasterId id="2147484603" r:id="rId4"/>
    <p:sldMasterId id="2147483949" r:id="rId5"/>
    <p:sldMasterId id="2147484143" r:id="rId6"/>
    <p:sldMasterId id="2147484382" r:id="rId7"/>
    <p:sldMasterId id="2147484293" r:id="rId8"/>
    <p:sldMasterId id="2147484542" r:id="rId9"/>
    <p:sldMasterId id="2147484561" r:id="rId10"/>
    <p:sldMasterId id="2147484616" r:id="rId11"/>
    <p:sldMasterId id="2147484652" r:id="rId12"/>
    <p:sldMasterId id="2147484683" r:id="rId13"/>
  </p:sldMasterIdLst>
  <p:notesMasterIdLst>
    <p:notesMasterId r:id="rId121"/>
  </p:notesMasterIdLst>
  <p:sldIdLst>
    <p:sldId id="11063" r:id="rId14"/>
    <p:sldId id="2141411664" r:id="rId15"/>
    <p:sldId id="11153" r:id="rId16"/>
    <p:sldId id="141168891" r:id="rId17"/>
    <p:sldId id="141168895" r:id="rId18"/>
    <p:sldId id="141168896" r:id="rId19"/>
    <p:sldId id="141168897" r:id="rId20"/>
    <p:sldId id="141168953" r:id="rId21"/>
    <p:sldId id="141168958" r:id="rId22"/>
    <p:sldId id="141168951" r:id="rId23"/>
    <p:sldId id="141168959" r:id="rId24"/>
    <p:sldId id="141168952" r:id="rId25"/>
    <p:sldId id="141168905" r:id="rId26"/>
    <p:sldId id="141168906" r:id="rId27"/>
    <p:sldId id="141168907" r:id="rId28"/>
    <p:sldId id="141168908" r:id="rId29"/>
    <p:sldId id="141168909" r:id="rId30"/>
    <p:sldId id="141168910" r:id="rId31"/>
    <p:sldId id="141168911" r:id="rId32"/>
    <p:sldId id="141168912" r:id="rId33"/>
    <p:sldId id="141168913" r:id="rId34"/>
    <p:sldId id="141168914" r:id="rId35"/>
    <p:sldId id="141168915" r:id="rId36"/>
    <p:sldId id="141168916" r:id="rId37"/>
    <p:sldId id="141168917" r:id="rId38"/>
    <p:sldId id="351" r:id="rId39"/>
    <p:sldId id="141168918" r:id="rId40"/>
    <p:sldId id="141168919" r:id="rId41"/>
    <p:sldId id="141168920" r:id="rId42"/>
    <p:sldId id="141168921" r:id="rId43"/>
    <p:sldId id="141168922" r:id="rId44"/>
    <p:sldId id="141168923" r:id="rId45"/>
    <p:sldId id="141168960" r:id="rId46"/>
    <p:sldId id="141168925" r:id="rId47"/>
    <p:sldId id="141168926" r:id="rId48"/>
    <p:sldId id="141168927" r:id="rId49"/>
    <p:sldId id="141168928" r:id="rId50"/>
    <p:sldId id="141168929" r:id="rId51"/>
    <p:sldId id="141168930" r:id="rId52"/>
    <p:sldId id="141168931" r:id="rId53"/>
    <p:sldId id="141168932" r:id="rId54"/>
    <p:sldId id="141168933" r:id="rId55"/>
    <p:sldId id="141168934" r:id="rId56"/>
    <p:sldId id="141168935" r:id="rId57"/>
    <p:sldId id="141168936" r:id="rId58"/>
    <p:sldId id="141168937" r:id="rId59"/>
    <p:sldId id="141168938" r:id="rId60"/>
    <p:sldId id="141168939" r:id="rId61"/>
    <p:sldId id="141168940" r:id="rId62"/>
    <p:sldId id="141168941" r:id="rId63"/>
    <p:sldId id="141168942" r:id="rId64"/>
    <p:sldId id="141168943" r:id="rId65"/>
    <p:sldId id="141168944" r:id="rId66"/>
    <p:sldId id="141168945" r:id="rId67"/>
    <p:sldId id="141168946" r:id="rId68"/>
    <p:sldId id="141168947" r:id="rId69"/>
    <p:sldId id="141168948" r:id="rId70"/>
    <p:sldId id="141168949" r:id="rId71"/>
    <p:sldId id="387" r:id="rId72"/>
    <p:sldId id="389" r:id="rId73"/>
    <p:sldId id="390" r:id="rId74"/>
    <p:sldId id="391" r:id="rId75"/>
    <p:sldId id="392" r:id="rId76"/>
    <p:sldId id="393" r:id="rId77"/>
    <p:sldId id="394" r:id="rId78"/>
    <p:sldId id="404" r:id="rId79"/>
    <p:sldId id="141168950" r:id="rId80"/>
    <p:sldId id="397" r:id="rId81"/>
    <p:sldId id="398" r:id="rId82"/>
    <p:sldId id="399" r:id="rId83"/>
    <p:sldId id="400" r:id="rId84"/>
    <p:sldId id="401" r:id="rId85"/>
    <p:sldId id="403" r:id="rId86"/>
    <p:sldId id="405" r:id="rId87"/>
    <p:sldId id="406" r:id="rId88"/>
    <p:sldId id="407" r:id="rId89"/>
    <p:sldId id="408" r:id="rId90"/>
    <p:sldId id="409" r:id="rId91"/>
    <p:sldId id="410" r:id="rId92"/>
    <p:sldId id="411" r:id="rId93"/>
    <p:sldId id="412" r:id="rId94"/>
    <p:sldId id="413" r:id="rId95"/>
    <p:sldId id="415" r:id="rId96"/>
    <p:sldId id="416" r:id="rId97"/>
    <p:sldId id="417" r:id="rId98"/>
    <p:sldId id="418" r:id="rId99"/>
    <p:sldId id="419" r:id="rId100"/>
    <p:sldId id="420" r:id="rId101"/>
    <p:sldId id="421" r:id="rId102"/>
    <p:sldId id="426" r:id="rId103"/>
    <p:sldId id="427" r:id="rId104"/>
    <p:sldId id="428" r:id="rId105"/>
    <p:sldId id="429" r:id="rId106"/>
    <p:sldId id="430" r:id="rId107"/>
    <p:sldId id="431" r:id="rId108"/>
    <p:sldId id="432" r:id="rId109"/>
    <p:sldId id="434" r:id="rId110"/>
    <p:sldId id="435" r:id="rId111"/>
    <p:sldId id="436" r:id="rId112"/>
    <p:sldId id="437" r:id="rId113"/>
    <p:sldId id="438" r:id="rId114"/>
    <p:sldId id="439" r:id="rId115"/>
    <p:sldId id="440" r:id="rId116"/>
    <p:sldId id="441" r:id="rId117"/>
    <p:sldId id="442" r:id="rId118"/>
    <p:sldId id="443" r:id="rId119"/>
    <p:sldId id="374" r:id="rId120"/>
  </p:sldIdLst>
  <p:sldSz cx="11379200" cy="6400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ini" id="{683D29F1-DC3A-4464-A895-03A1C4291B8E}">
          <p14:sldIdLst>
            <p14:sldId id="11063"/>
            <p14:sldId id="2141411664"/>
            <p14:sldId id="11153"/>
            <p14:sldId id="141168891"/>
            <p14:sldId id="141168895"/>
            <p14:sldId id="141168896"/>
            <p14:sldId id="141168897"/>
            <p14:sldId id="141168953"/>
            <p14:sldId id="141168958"/>
            <p14:sldId id="141168951"/>
            <p14:sldId id="141168959"/>
            <p14:sldId id="141168952"/>
            <p14:sldId id="141168905"/>
            <p14:sldId id="141168906"/>
            <p14:sldId id="141168907"/>
            <p14:sldId id="141168908"/>
            <p14:sldId id="141168909"/>
            <p14:sldId id="141168910"/>
            <p14:sldId id="141168911"/>
            <p14:sldId id="141168912"/>
            <p14:sldId id="141168913"/>
            <p14:sldId id="141168914"/>
            <p14:sldId id="141168915"/>
            <p14:sldId id="141168916"/>
            <p14:sldId id="141168917"/>
            <p14:sldId id="351"/>
            <p14:sldId id="141168918"/>
            <p14:sldId id="141168919"/>
            <p14:sldId id="141168920"/>
            <p14:sldId id="141168921"/>
            <p14:sldId id="141168922"/>
            <p14:sldId id="141168923"/>
            <p14:sldId id="141168960"/>
            <p14:sldId id="141168925"/>
            <p14:sldId id="141168926"/>
            <p14:sldId id="141168927"/>
            <p14:sldId id="141168928"/>
            <p14:sldId id="141168929"/>
            <p14:sldId id="141168930"/>
            <p14:sldId id="141168931"/>
            <p14:sldId id="141168932"/>
            <p14:sldId id="141168933"/>
            <p14:sldId id="141168934"/>
            <p14:sldId id="141168935"/>
            <p14:sldId id="141168936"/>
            <p14:sldId id="141168937"/>
            <p14:sldId id="141168938"/>
            <p14:sldId id="141168939"/>
            <p14:sldId id="141168940"/>
            <p14:sldId id="141168941"/>
            <p14:sldId id="141168942"/>
            <p14:sldId id="141168943"/>
            <p14:sldId id="141168944"/>
            <p14:sldId id="141168945"/>
            <p14:sldId id="141168946"/>
            <p14:sldId id="141168947"/>
            <p14:sldId id="141168948"/>
            <p14:sldId id="141168949"/>
            <p14:sldId id="387"/>
            <p14:sldId id="389"/>
            <p14:sldId id="390"/>
            <p14:sldId id="391"/>
            <p14:sldId id="392"/>
            <p14:sldId id="393"/>
            <p14:sldId id="394"/>
            <p14:sldId id="404"/>
            <p14:sldId id="141168950"/>
            <p14:sldId id="397"/>
            <p14:sldId id="398"/>
            <p14:sldId id="399"/>
            <p14:sldId id="400"/>
            <p14:sldId id="401"/>
            <p14:sldId id="403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5"/>
            <p14:sldId id="416"/>
            <p14:sldId id="417"/>
            <p14:sldId id="418"/>
            <p14:sldId id="419"/>
            <p14:sldId id="420"/>
            <p14:sldId id="421"/>
            <p14:sldId id="426"/>
            <p14:sldId id="427"/>
            <p14:sldId id="428"/>
            <p14:sldId id="429"/>
            <p14:sldId id="430"/>
            <p14:sldId id="431"/>
            <p14:sldId id="432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374"/>
          </p14:sldIdLst>
        </p14:section>
      </p14:sectionLst>
    </p:ext>
    <p:ext uri="{EFAFB233-063F-42B5-8137-9DF3F51BA10A}">
      <p15:sldGuideLst xmlns:p15="http://schemas.microsoft.com/office/powerpoint/2012/main">
        <p15:guide id="2" pos="7168" userDrawn="1">
          <p15:clr>
            <a:srgbClr val="A4A3A4"/>
          </p15:clr>
        </p15:guide>
        <p15:guide id="3" orient="horz" userDrawn="1">
          <p15:clr>
            <a:srgbClr val="A4A3A4"/>
          </p15:clr>
        </p15:guide>
        <p15:guide id="5" orient="horz" pos="2379" userDrawn="1">
          <p15:clr>
            <a:srgbClr val="A4A3A4"/>
          </p15:clr>
        </p15:guide>
        <p15:guide id="6" pos="358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lipe Rigo Yoshimura" initials="FRY" lastIdx="2" clrIdx="0">
    <p:extLst>
      <p:ext uri="{19B8F6BF-5375-455C-9EA6-DF929625EA0E}">
        <p15:presenceInfo xmlns:p15="http://schemas.microsoft.com/office/powerpoint/2012/main" userId="S::felipe.yoshimura@itau-unibanco.com.br::c748b038-c5bf-4439-8f28-8c714f3e2034" providerId="AD"/>
      </p:ext>
    </p:extLst>
  </p:cmAuthor>
  <p:cmAuthor id="2" name="Lucas Correa Netto Machado" initials="LCNM" lastIdx="3" clrIdx="1">
    <p:extLst>
      <p:ext uri="{19B8F6BF-5375-455C-9EA6-DF929625EA0E}">
        <p15:presenceInfo xmlns:p15="http://schemas.microsoft.com/office/powerpoint/2012/main" userId="S::lucas.netto-machado@itau-unibanco.com.br::ee2a3da4-bcae-4af4-9edf-38cef68c334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9625"/>
    <a:srgbClr val="EC7000"/>
    <a:srgbClr val="EC7B2F"/>
    <a:srgbClr val="1C1C1F"/>
    <a:srgbClr val="2099D1"/>
    <a:srgbClr val="010F33"/>
    <a:srgbClr val="FEB12F"/>
    <a:srgbClr val="021C55"/>
    <a:srgbClr val="BCC4CB"/>
    <a:srgbClr val="F1F3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59" autoAdjust="0"/>
    <p:restoredTop sz="94660"/>
  </p:normalViewPr>
  <p:slideViewPr>
    <p:cSldViewPr snapToGrid="0">
      <p:cViewPr varScale="1">
        <p:scale>
          <a:sx n="93" d="100"/>
          <a:sy n="93" d="100"/>
        </p:scale>
        <p:origin x="710" y="34"/>
      </p:cViewPr>
      <p:guideLst>
        <p:guide pos="7168"/>
        <p:guide orient="horz"/>
        <p:guide orient="horz" pos="2379"/>
        <p:guide pos="358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3.xml"/><Relationship Id="rId117" Type="http://schemas.openxmlformats.org/officeDocument/2006/relationships/slide" Target="slides/slide104.xml"/><Relationship Id="rId21" Type="http://schemas.openxmlformats.org/officeDocument/2006/relationships/slide" Target="slides/slide8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63" Type="http://schemas.openxmlformats.org/officeDocument/2006/relationships/slide" Target="slides/slide50.xml"/><Relationship Id="rId68" Type="http://schemas.openxmlformats.org/officeDocument/2006/relationships/slide" Target="slides/slide55.xml"/><Relationship Id="rId84" Type="http://schemas.openxmlformats.org/officeDocument/2006/relationships/slide" Target="slides/slide71.xml"/><Relationship Id="rId89" Type="http://schemas.openxmlformats.org/officeDocument/2006/relationships/slide" Target="slides/slide76.xml"/><Relationship Id="rId112" Type="http://schemas.openxmlformats.org/officeDocument/2006/relationships/slide" Target="slides/slide99.xml"/><Relationship Id="rId16" Type="http://schemas.openxmlformats.org/officeDocument/2006/relationships/slide" Target="slides/slide3.xml"/><Relationship Id="rId107" Type="http://schemas.openxmlformats.org/officeDocument/2006/relationships/slide" Target="slides/slide94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53" Type="http://schemas.openxmlformats.org/officeDocument/2006/relationships/slide" Target="slides/slide40.xml"/><Relationship Id="rId58" Type="http://schemas.openxmlformats.org/officeDocument/2006/relationships/slide" Target="slides/slide45.xml"/><Relationship Id="rId74" Type="http://schemas.openxmlformats.org/officeDocument/2006/relationships/slide" Target="slides/slide61.xml"/><Relationship Id="rId79" Type="http://schemas.openxmlformats.org/officeDocument/2006/relationships/slide" Target="slides/slide66.xml"/><Relationship Id="rId102" Type="http://schemas.openxmlformats.org/officeDocument/2006/relationships/slide" Target="slides/slide89.xml"/><Relationship Id="rId12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7.xml"/><Relationship Id="rId95" Type="http://schemas.openxmlformats.org/officeDocument/2006/relationships/slide" Target="slides/slide82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64" Type="http://schemas.openxmlformats.org/officeDocument/2006/relationships/slide" Target="slides/slide51.xml"/><Relationship Id="rId69" Type="http://schemas.openxmlformats.org/officeDocument/2006/relationships/slide" Target="slides/slide56.xml"/><Relationship Id="rId113" Type="http://schemas.openxmlformats.org/officeDocument/2006/relationships/slide" Target="slides/slide100.xml"/><Relationship Id="rId118" Type="http://schemas.openxmlformats.org/officeDocument/2006/relationships/slide" Target="slides/slide105.xml"/><Relationship Id="rId80" Type="http://schemas.openxmlformats.org/officeDocument/2006/relationships/slide" Target="slides/slide67.xml"/><Relationship Id="rId85" Type="http://schemas.openxmlformats.org/officeDocument/2006/relationships/slide" Target="slides/slide72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59" Type="http://schemas.openxmlformats.org/officeDocument/2006/relationships/slide" Target="slides/slide46.xml"/><Relationship Id="rId103" Type="http://schemas.openxmlformats.org/officeDocument/2006/relationships/slide" Target="slides/slide90.xml"/><Relationship Id="rId108" Type="http://schemas.openxmlformats.org/officeDocument/2006/relationships/slide" Target="slides/slide95.xml"/><Relationship Id="rId124" Type="http://schemas.openxmlformats.org/officeDocument/2006/relationships/viewProps" Target="viewProps.xml"/><Relationship Id="rId54" Type="http://schemas.openxmlformats.org/officeDocument/2006/relationships/slide" Target="slides/slide41.xml"/><Relationship Id="rId70" Type="http://schemas.openxmlformats.org/officeDocument/2006/relationships/slide" Target="slides/slide57.xml"/><Relationship Id="rId75" Type="http://schemas.openxmlformats.org/officeDocument/2006/relationships/slide" Target="slides/slide62.xml"/><Relationship Id="rId91" Type="http://schemas.openxmlformats.org/officeDocument/2006/relationships/slide" Target="slides/slide78.xml"/><Relationship Id="rId96" Type="http://schemas.openxmlformats.org/officeDocument/2006/relationships/slide" Target="slides/slide8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49" Type="http://schemas.openxmlformats.org/officeDocument/2006/relationships/slide" Target="slides/slide36.xml"/><Relationship Id="rId114" Type="http://schemas.openxmlformats.org/officeDocument/2006/relationships/slide" Target="slides/slide101.xml"/><Relationship Id="rId119" Type="http://schemas.openxmlformats.org/officeDocument/2006/relationships/slide" Target="slides/slide106.xml"/><Relationship Id="rId44" Type="http://schemas.openxmlformats.org/officeDocument/2006/relationships/slide" Target="slides/slide31.xml"/><Relationship Id="rId60" Type="http://schemas.openxmlformats.org/officeDocument/2006/relationships/slide" Target="slides/slide47.xml"/><Relationship Id="rId65" Type="http://schemas.openxmlformats.org/officeDocument/2006/relationships/slide" Target="slides/slide52.xml"/><Relationship Id="rId81" Type="http://schemas.openxmlformats.org/officeDocument/2006/relationships/slide" Target="slides/slide68.xml"/><Relationship Id="rId86" Type="http://schemas.openxmlformats.org/officeDocument/2006/relationships/slide" Target="slides/slide73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39" Type="http://schemas.openxmlformats.org/officeDocument/2006/relationships/slide" Target="slides/slide26.xml"/><Relationship Id="rId109" Type="http://schemas.openxmlformats.org/officeDocument/2006/relationships/slide" Target="slides/slide96.xml"/><Relationship Id="rId34" Type="http://schemas.openxmlformats.org/officeDocument/2006/relationships/slide" Target="slides/slide21.xml"/><Relationship Id="rId50" Type="http://schemas.openxmlformats.org/officeDocument/2006/relationships/slide" Target="slides/slide37.xml"/><Relationship Id="rId55" Type="http://schemas.openxmlformats.org/officeDocument/2006/relationships/slide" Target="slides/slide42.xml"/><Relationship Id="rId76" Type="http://schemas.openxmlformats.org/officeDocument/2006/relationships/slide" Target="slides/slide63.xml"/><Relationship Id="rId97" Type="http://schemas.openxmlformats.org/officeDocument/2006/relationships/slide" Target="slides/slide84.xml"/><Relationship Id="rId104" Type="http://schemas.openxmlformats.org/officeDocument/2006/relationships/slide" Target="slides/slide91.xml"/><Relationship Id="rId120" Type="http://schemas.openxmlformats.org/officeDocument/2006/relationships/slide" Target="slides/slide107.xml"/><Relationship Id="rId125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8.xml"/><Relationship Id="rId92" Type="http://schemas.openxmlformats.org/officeDocument/2006/relationships/slide" Target="slides/slide7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6.xml"/><Relationship Id="rId24" Type="http://schemas.openxmlformats.org/officeDocument/2006/relationships/slide" Target="slides/slide11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66" Type="http://schemas.openxmlformats.org/officeDocument/2006/relationships/slide" Target="slides/slide53.xml"/><Relationship Id="rId87" Type="http://schemas.openxmlformats.org/officeDocument/2006/relationships/slide" Target="slides/slide74.xml"/><Relationship Id="rId110" Type="http://schemas.openxmlformats.org/officeDocument/2006/relationships/slide" Target="slides/slide97.xml"/><Relationship Id="rId115" Type="http://schemas.openxmlformats.org/officeDocument/2006/relationships/slide" Target="slides/slide102.xml"/><Relationship Id="rId61" Type="http://schemas.openxmlformats.org/officeDocument/2006/relationships/slide" Target="slides/slide48.xml"/><Relationship Id="rId82" Type="http://schemas.openxmlformats.org/officeDocument/2006/relationships/slide" Target="slides/slide69.xml"/><Relationship Id="rId19" Type="http://schemas.openxmlformats.org/officeDocument/2006/relationships/slide" Target="slides/slide6.xml"/><Relationship Id="rId14" Type="http://schemas.openxmlformats.org/officeDocument/2006/relationships/slide" Target="slides/slide1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56" Type="http://schemas.openxmlformats.org/officeDocument/2006/relationships/slide" Target="slides/slide43.xml"/><Relationship Id="rId77" Type="http://schemas.openxmlformats.org/officeDocument/2006/relationships/slide" Target="slides/slide64.xml"/><Relationship Id="rId100" Type="http://schemas.openxmlformats.org/officeDocument/2006/relationships/slide" Target="slides/slide87.xml"/><Relationship Id="rId105" Type="http://schemas.openxmlformats.org/officeDocument/2006/relationships/slide" Target="slides/slide92.xml"/><Relationship Id="rId126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8.xml"/><Relationship Id="rId72" Type="http://schemas.openxmlformats.org/officeDocument/2006/relationships/slide" Target="slides/slide59.xml"/><Relationship Id="rId93" Type="http://schemas.openxmlformats.org/officeDocument/2006/relationships/slide" Target="slides/slide80.xml"/><Relationship Id="rId98" Type="http://schemas.openxmlformats.org/officeDocument/2006/relationships/slide" Target="slides/slide85.xml"/><Relationship Id="rId12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2.xml"/><Relationship Id="rId46" Type="http://schemas.openxmlformats.org/officeDocument/2006/relationships/slide" Target="slides/slide33.xml"/><Relationship Id="rId67" Type="http://schemas.openxmlformats.org/officeDocument/2006/relationships/slide" Target="slides/slide54.xml"/><Relationship Id="rId116" Type="http://schemas.openxmlformats.org/officeDocument/2006/relationships/slide" Target="slides/slide103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62" Type="http://schemas.openxmlformats.org/officeDocument/2006/relationships/slide" Target="slides/slide49.xml"/><Relationship Id="rId83" Type="http://schemas.openxmlformats.org/officeDocument/2006/relationships/slide" Target="slides/slide70.xml"/><Relationship Id="rId88" Type="http://schemas.openxmlformats.org/officeDocument/2006/relationships/slide" Target="slides/slide75.xml"/><Relationship Id="rId111" Type="http://schemas.openxmlformats.org/officeDocument/2006/relationships/slide" Target="slides/slide98.xml"/><Relationship Id="rId15" Type="http://schemas.openxmlformats.org/officeDocument/2006/relationships/slide" Target="slides/slide2.xml"/><Relationship Id="rId36" Type="http://schemas.openxmlformats.org/officeDocument/2006/relationships/slide" Target="slides/slide23.xml"/><Relationship Id="rId57" Type="http://schemas.openxmlformats.org/officeDocument/2006/relationships/slide" Target="slides/slide44.xml"/><Relationship Id="rId106" Type="http://schemas.openxmlformats.org/officeDocument/2006/relationships/slide" Target="slides/slide93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8.xml"/><Relationship Id="rId52" Type="http://schemas.openxmlformats.org/officeDocument/2006/relationships/slide" Target="slides/slide39.xml"/><Relationship Id="rId73" Type="http://schemas.openxmlformats.org/officeDocument/2006/relationships/slide" Target="slides/slide60.xml"/><Relationship Id="rId78" Type="http://schemas.openxmlformats.org/officeDocument/2006/relationships/slide" Target="slides/slide65.xml"/><Relationship Id="rId94" Type="http://schemas.openxmlformats.org/officeDocument/2006/relationships/slide" Target="slides/slide81.xml"/><Relationship Id="rId99" Type="http://schemas.openxmlformats.org/officeDocument/2006/relationships/slide" Target="slides/slide86.xml"/><Relationship Id="rId101" Type="http://schemas.openxmlformats.org/officeDocument/2006/relationships/slide" Target="slides/slide88.xml"/><Relationship Id="rId122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2B77E-2EF3-4C24-9DF2-4F66BFBCCB6F}" type="datetimeFigureOut">
              <a:rPr lang="pt-BR" smtClean="0"/>
              <a:t>16/06/2024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AEAD6-1C86-4262-9A66-2ACEBEB1C3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8167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2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Master" Target="../slideMasters/slideMaster13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4.jpg"/><Relationship Id="rId1" Type="http://schemas.openxmlformats.org/officeDocument/2006/relationships/slideMaster" Target="../slideMasters/slideMaster13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4.jpg"/><Relationship Id="rId1" Type="http://schemas.openxmlformats.org/officeDocument/2006/relationships/slideMaster" Target="../slideMasters/slideMaster13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4.jpg"/><Relationship Id="rId1" Type="http://schemas.openxmlformats.org/officeDocument/2006/relationships/slideMaster" Target="../slideMasters/slideMaster1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1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8.jp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38.sv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81E032D4-08A5-41CC-B07D-A05AD681D1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9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AFF823-2B88-4BA7-B044-5A8D77D2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225" y="341313"/>
            <a:ext cx="9813925" cy="123666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DA9620-859D-44DC-B589-F0592F9E6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4225" y="1568450"/>
            <a:ext cx="4813300" cy="7699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EE0D0B4-339E-411C-B0C6-6A7E436DD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4225" y="2338388"/>
            <a:ext cx="4813300" cy="343852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F39D099-6C99-4EDD-8AE7-D2D12744FF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61038" y="1568450"/>
            <a:ext cx="4837112" cy="7699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2FE9D7C-530F-4666-AD01-DFE24C3615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61038" y="2338388"/>
            <a:ext cx="4837112" cy="343852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662525B-0614-46F1-BAAE-85BB8F7BF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A5391-19AC-44B3-AF77-DBF692A0418F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F75559B-5AD4-4FF2-88EA-66FA7F4DD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343D4E9-D4D6-4D52-9A59-04C628F7B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08DF-944F-425B-A83A-182FAF66DF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2400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4480" y="933450"/>
            <a:ext cx="10810240" cy="264688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120"/>
              </a:spcAft>
              <a:buNone/>
              <a:defRPr sz="1120" b="1" cap="all" spc="28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40041837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orient="horz" pos="624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9792482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9B2D-B36B-40AC-9254-12739BCD59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FFD8E-0DC3-4B8E-8C49-6A0F23E3D23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/>
            </a:lvl1pPr>
            <a:lvl2pPr marL="213352" indent="0">
              <a:buNone/>
              <a:defRPr/>
            </a:lvl2pPr>
            <a:lvl3pPr marL="426705" indent="0">
              <a:buNone/>
              <a:defRPr/>
            </a:lvl3pPr>
            <a:lvl4pPr marL="640057" indent="0">
              <a:buNone/>
              <a:defRPr/>
            </a:lvl4pPr>
            <a:lvl5pPr marL="640057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7272488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DEF8F-3F3F-4176-AAC6-6F214D9A9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480" y="284482"/>
            <a:ext cx="5262880" cy="59563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image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4F48D58-FFF9-4D88-86EA-5381B3B4300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31840" y="0"/>
            <a:ext cx="5547360" cy="6400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680"/>
            </a:lvl1pPr>
          </a:lstStyle>
          <a:p>
            <a:r>
              <a:rPr lang="en-US" dirty="0"/>
              <a:t>Click icon to insert image, </a:t>
            </a:r>
            <a:br>
              <a:rPr lang="en-US" dirty="0"/>
            </a:br>
            <a:r>
              <a:rPr lang="en-US" dirty="0"/>
              <a:t>or select placeholder </a:t>
            </a:r>
            <a:br>
              <a:rPr lang="en-US" dirty="0"/>
            </a:br>
            <a:r>
              <a:rPr lang="en-US" dirty="0"/>
              <a:t>and paste image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15FDEA2-616E-44F0-9C9D-8C4D782AA50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84480" y="1386840"/>
            <a:ext cx="5262880" cy="440944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811839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44">
          <p15:clr>
            <a:srgbClr val="FBAE40"/>
          </p15:clr>
        </p15:guide>
        <p15:guide id="2" pos="3936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17D87-D3C3-4EBC-8F18-A1178903C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6700F0-47BA-4878-9AD3-6E38759C53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84480" y="1386841"/>
            <a:ext cx="10810240" cy="195782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bulleted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4937422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480" y="284482"/>
            <a:ext cx="10810240" cy="59563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4480" y="933450"/>
            <a:ext cx="10810240" cy="264688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120"/>
              </a:spcAft>
              <a:buNone/>
              <a:defRPr sz="1120" b="1" cap="all" spc="28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57A7C1-7536-4D4B-BE66-71930AD4976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84480" y="1600201"/>
            <a:ext cx="10810240" cy="1957823"/>
          </a:xfrm>
        </p:spPr>
        <p:txBody>
          <a:bodyPr/>
          <a:lstStyle>
            <a:lvl1pPr marL="0" indent="0">
              <a:buNone/>
              <a:defRPr/>
            </a:lvl1pPr>
            <a:lvl2pPr marL="213352" indent="0">
              <a:buNone/>
              <a:defRPr/>
            </a:lvl2pPr>
            <a:lvl3pPr marL="426705" indent="0">
              <a:buNone/>
              <a:defRPr/>
            </a:lvl3pPr>
            <a:lvl4pPr marL="640057" indent="0">
              <a:buNone/>
              <a:defRPr/>
            </a:lvl4pPr>
            <a:lvl5pPr marL="640057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36255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orient="horz" pos="624">
          <p15:clr>
            <a:srgbClr val="FBAE40"/>
          </p15:clr>
        </p15:guide>
        <p15:guide id="3" orient="horz" pos="1272">
          <p15:clr>
            <a:srgbClr val="9FCC3B"/>
          </p15:clr>
        </p15:guide>
        <p15:guide id="4" orient="horz" pos="1080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480" y="284482"/>
            <a:ext cx="10810240" cy="59563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4480" y="933450"/>
            <a:ext cx="10810240" cy="264688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120"/>
              </a:spcAft>
              <a:buNone/>
              <a:defRPr sz="1120" b="1" cap="all" spc="28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4AC24-E85E-407F-973E-699BC706DC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84480" y="1600201"/>
            <a:ext cx="10810240" cy="195782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bulleted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92438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orient="horz" pos="624">
          <p15:clr>
            <a:srgbClr val="FBAE40"/>
          </p15:clr>
        </p15:guide>
        <p15:guide id="3" orient="horz" pos="1272">
          <p15:clr>
            <a:srgbClr val="9FCC3B"/>
          </p15:clr>
        </p15:guide>
        <p15:guide id="4" orient="horz" pos="1080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FE80-980F-4BC9-94C9-A90DD04139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328A3-F00F-4DC0-B02A-392A2AB97F8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84481" y="1386841"/>
            <a:ext cx="5298440" cy="1957823"/>
          </a:xfrm>
        </p:spPr>
        <p:txBody>
          <a:bodyPr/>
          <a:lstStyle>
            <a:lvl1pPr marL="0" indent="0">
              <a:buNone/>
              <a:defRPr/>
            </a:lvl1pPr>
            <a:lvl2pPr marL="213352" indent="0">
              <a:buNone/>
              <a:defRPr/>
            </a:lvl2pPr>
            <a:lvl3pPr marL="426705" indent="0">
              <a:buNone/>
              <a:defRPr/>
            </a:lvl3pPr>
            <a:lvl4pPr marL="640057" indent="0">
              <a:buNone/>
              <a:defRPr/>
            </a:lvl4pPr>
            <a:lvl5pPr marL="640057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00FB0-23B9-4CB2-8C87-2533F3336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96281" y="1386841"/>
            <a:ext cx="5298440" cy="1957823"/>
          </a:xfrm>
        </p:spPr>
        <p:txBody>
          <a:bodyPr/>
          <a:lstStyle>
            <a:lvl1pPr marL="0" indent="0">
              <a:buNone/>
              <a:defRPr/>
            </a:lvl1pPr>
            <a:lvl2pPr marL="213352" indent="0">
              <a:buNone/>
              <a:defRPr/>
            </a:lvl2pPr>
            <a:lvl3pPr marL="426705" indent="0">
              <a:buNone/>
              <a:defRPr/>
            </a:lvl3pPr>
            <a:lvl4pPr marL="640057" indent="0">
              <a:buNone/>
              <a:defRPr/>
            </a:lvl4pPr>
            <a:lvl5pPr marL="640057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08697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480" y="284482"/>
            <a:ext cx="10810240" cy="59563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4480" y="933450"/>
            <a:ext cx="10810240" cy="264688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120"/>
              </a:spcAft>
              <a:buNone/>
              <a:defRPr sz="1120" b="1" cap="all" spc="28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4AC24-E85E-407F-973E-699BC706DC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84481" y="1600201"/>
            <a:ext cx="5298440" cy="1957823"/>
          </a:xfrm>
        </p:spPr>
        <p:txBody>
          <a:bodyPr/>
          <a:lstStyle>
            <a:lvl1pPr marL="0" indent="0">
              <a:buNone/>
              <a:defRPr/>
            </a:lvl1pPr>
            <a:lvl2pPr marL="213352" indent="0">
              <a:buNone/>
              <a:defRPr/>
            </a:lvl2pPr>
            <a:lvl3pPr marL="426705" indent="0">
              <a:buNone/>
              <a:defRPr/>
            </a:lvl3pPr>
            <a:lvl4pPr marL="640057" indent="0">
              <a:buNone/>
              <a:defRPr/>
            </a:lvl4pPr>
            <a:lvl5pPr marL="640057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4959F6-41EE-4D17-B71F-BB0F4BB3DB4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796281" y="1600201"/>
            <a:ext cx="5298440" cy="1957823"/>
          </a:xfrm>
        </p:spPr>
        <p:txBody>
          <a:bodyPr/>
          <a:lstStyle>
            <a:lvl1pPr marL="0" indent="0">
              <a:buNone/>
              <a:defRPr/>
            </a:lvl1pPr>
            <a:lvl2pPr marL="213352" indent="0">
              <a:buNone/>
              <a:defRPr/>
            </a:lvl2pPr>
            <a:lvl3pPr marL="426705" indent="0">
              <a:buNone/>
              <a:defRPr/>
            </a:lvl3pPr>
            <a:lvl4pPr marL="640057" indent="0">
              <a:buNone/>
              <a:defRPr/>
            </a:lvl4pPr>
            <a:lvl5pPr marL="640057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8384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orient="horz" pos="624">
          <p15:clr>
            <a:srgbClr val="FBAE40"/>
          </p15:clr>
        </p15:guide>
        <p15:guide id="3" orient="horz" pos="1272">
          <p15:clr>
            <a:srgbClr val="9FCC3B"/>
          </p15:clr>
        </p15:guide>
        <p15:guide id="4" orient="horz" pos="1080">
          <p15:clr>
            <a:srgbClr val="FBAE40"/>
          </p15:clr>
        </p15:guide>
        <p15:guide id="5" pos="3768">
          <p15:clr>
            <a:srgbClr val="FBAE40"/>
          </p15:clr>
        </p15:guide>
        <p15:guide id="6" pos="3912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FE80-980F-4BC9-94C9-A90DD04139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328A3-F00F-4DC0-B02A-392A2AB97F8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84481" y="1386841"/>
            <a:ext cx="5298440" cy="195782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00FB0-23B9-4CB2-8C87-2533F3336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96281" y="1386842"/>
            <a:ext cx="5298440" cy="195782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13912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23EE2B-BE8E-4F36-9F29-17FE764D1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75E927D-A095-46D2-A129-369A46418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A5391-19AC-44B3-AF77-DBF692A0418F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149D07D-D5B9-44B9-90DB-A929EC955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CF77876-8918-42F6-BE0E-4F2F02BAD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08DF-944F-425B-A83A-182FAF66DF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23458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480" y="284482"/>
            <a:ext cx="10810240" cy="59563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4480" y="933450"/>
            <a:ext cx="10810240" cy="264688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120"/>
              </a:spcAft>
              <a:buNone/>
              <a:defRPr sz="1120" b="1" cap="all" spc="28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117784-3939-47DC-817E-56BA8ACDF9B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84481" y="1600202"/>
            <a:ext cx="5298440" cy="195782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D8E906-2D5C-440E-979E-D7FE653CDD2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796281" y="1600202"/>
            <a:ext cx="5298440" cy="195782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89788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orient="horz" pos="624">
          <p15:clr>
            <a:srgbClr val="FBAE40"/>
          </p15:clr>
        </p15:guide>
        <p15:guide id="3" orient="horz" pos="1272">
          <p15:clr>
            <a:srgbClr val="9FCC3B"/>
          </p15:clr>
        </p15:guide>
        <p15:guide id="4" orient="horz" pos="1080">
          <p15:clr>
            <a:srgbClr val="FBAE40"/>
          </p15:clr>
        </p15:guide>
        <p15:guide id="5" pos="3768">
          <p15:clr>
            <a:srgbClr val="FBAE40"/>
          </p15:clr>
        </p15:guide>
        <p15:guide id="6" pos="3912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5B641-AA35-4952-8BD0-57A5E6BAC6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BB28F6-ED88-4F6C-98C2-239A1B8050D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84480" y="1386840"/>
            <a:ext cx="10810240" cy="1597475"/>
          </a:xfrm>
        </p:spPr>
        <p:txBody>
          <a:bodyPr/>
          <a:lstStyle>
            <a:lvl1pPr marL="0" indent="0">
              <a:spcAft>
                <a:spcPts val="560"/>
              </a:spcAft>
              <a:buNone/>
              <a:defRPr sz="1680">
                <a:latin typeface="Lucida Console" panose="020B0609040504020204" pitchFamily="49" charset="0"/>
              </a:defRPr>
            </a:lvl1pPr>
            <a:lvl2pPr marL="213352" indent="0">
              <a:spcAft>
                <a:spcPts val="560"/>
              </a:spcAft>
              <a:buNone/>
              <a:defRPr sz="1680">
                <a:latin typeface="Lucida Console" panose="020B0609040504020204" pitchFamily="49" charset="0"/>
              </a:defRPr>
            </a:lvl2pPr>
            <a:lvl3pPr marL="426705" indent="0">
              <a:spcAft>
                <a:spcPts val="560"/>
              </a:spcAft>
              <a:buNone/>
              <a:defRPr sz="1680">
                <a:latin typeface="Lucida Console" panose="020B0609040504020204" pitchFamily="49" charset="0"/>
              </a:defRPr>
            </a:lvl3pPr>
            <a:lvl4pPr marL="640057" indent="0">
              <a:spcAft>
                <a:spcPts val="560"/>
              </a:spcAft>
              <a:buNone/>
              <a:defRPr sz="1680">
                <a:latin typeface="Lucida Console" panose="020B0609040504020204" pitchFamily="49" charset="0"/>
              </a:defRPr>
            </a:lvl4pPr>
            <a:lvl5pPr marL="853410" indent="0">
              <a:spcAft>
                <a:spcPts val="560"/>
              </a:spcAft>
              <a:buNone/>
              <a:defRPr sz="168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here,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8105671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FE80-980F-4BC9-94C9-A90DD04139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layout, two columns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328A3-F00F-4DC0-B02A-392A2AB97F8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84481" y="1386840"/>
            <a:ext cx="5298440" cy="1597475"/>
          </a:xfrm>
        </p:spPr>
        <p:txBody>
          <a:bodyPr/>
          <a:lstStyle>
            <a:lvl1pPr marL="0" indent="0">
              <a:spcAft>
                <a:spcPts val="560"/>
              </a:spcAft>
              <a:buNone/>
              <a:defRPr sz="1680">
                <a:latin typeface="Lucida Console" panose="020B0609040504020204" pitchFamily="49" charset="0"/>
              </a:defRPr>
            </a:lvl1pPr>
            <a:lvl2pPr marL="213352" indent="0">
              <a:spcAft>
                <a:spcPts val="560"/>
              </a:spcAft>
              <a:buNone/>
              <a:defRPr sz="1680">
                <a:latin typeface="Lucida Console" panose="020B0609040504020204" pitchFamily="49" charset="0"/>
              </a:defRPr>
            </a:lvl2pPr>
            <a:lvl3pPr marL="426705" indent="0">
              <a:spcAft>
                <a:spcPts val="560"/>
              </a:spcAft>
              <a:buNone/>
              <a:defRPr sz="1680">
                <a:latin typeface="Lucida Console" panose="020B0609040504020204" pitchFamily="49" charset="0"/>
              </a:defRPr>
            </a:lvl3pPr>
            <a:lvl4pPr marL="640057" indent="0">
              <a:spcAft>
                <a:spcPts val="560"/>
              </a:spcAft>
              <a:buNone/>
              <a:defRPr sz="1680">
                <a:latin typeface="Lucida Console" panose="020B0609040504020204" pitchFamily="49" charset="0"/>
              </a:defRPr>
            </a:lvl4pPr>
            <a:lvl5pPr marL="853410" indent="0">
              <a:spcAft>
                <a:spcPts val="560"/>
              </a:spcAft>
              <a:buNone/>
              <a:defRPr sz="168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00FB0-23B9-4CB2-8C87-2533F3336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96281" y="1386840"/>
            <a:ext cx="5298440" cy="1597475"/>
          </a:xfrm>
        </p:spPr>
        <p:txBody>
          <a:bodyPr/>
          <a:lstStyle>
            <a:lvl1pPr marL="0" indent="0">
              <a:spcAft>
                <a:spcPts val="560"/>
              </a:spcAft>
              <a:buNone/>
              <a:defRPr sz="1680">
                <a:latin typeface="Lucida Console" panose="020B0609040504020204" pitchFamily="49" charset="0"/>
              </a:defRPr>
            </a:lvl1pPr>
            <a:lvl2pPr marL="213352" indent="0">
              <a:spcAft>
                <a:spcPts val="560"/>
              </a:spcAft>
              <a:buNone/>
              <a:defRPr sz="1680">
                <a:latin typeface="Lucida Console" panose="020B0609040504020204" pitchFamily="49" charset="0"/>
              </a:defRPr>
            </a:lvl2pPr>
            <a:lvl3pPr marL="426705" indent="0">
              <a:spcAft>
                <a:spcPts val="560"/>
              </a:spcAft>
              <a:buNone/>
              <a:defRPr sz="1680">
                <a:latin typeface="Lucida Console" panose="020B0609040504020204" pitchFamily="49" charset="0"/>
              </a:defRPr>
            </a:lvl3pPr>
            <a:lvl4pPr marL="640057" indent="0">
              <a:spcAft>
                <a:spcPts val="560"/>
              </a:spcAft>
              <a:buNone/>
              <a:defRPr sz="1680">
                <a:latin typeface="Lucida Console" panose="020B0609040504020204" pitchFamily="49" charset="0"/>
              </a:defRPr>
            </a:lvl4pPr>
            <a:lvl5pPr marL="853410" indent="0">
              <a:spcAft>
                <a:spcPts val="560"/>
              </a:spcAft>
              <a:buNone/>
              <a:defRPr sz="168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64400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BFD6-0A7E-4C17-A0CF-15563DCD4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714077"/>
            <a:ext cx="7643920" cy="2068702"/>
          </a:xfrm>
        </p:spPr>
        <p:txBody>
          <a:bodyPr/>
          <a:lstStyle>
            <a:lvl1pPr>
              <a:defRPr sz="4107"/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45FA0889-14EA-468A-9A0B-CCC80E8EE7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5809" y="1714078"/>
            <a:ext cx="288925" cy="109517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24"/>
            </a:lvl1pPr>
            <a:lvl2pPr marL="213352" indent="0">
              <a:buNone/>
              <a:defRPr sz="933"/>
            </a:lvl2pPr>
            <a:lvl3pPr marL="426705" indent="0">
              <a:buNone/>
              <a:defRPr sz="933"/>
            </a:lvl3pPr>
            <a:lvl4pPr marL="640057" indent="0">
              <a:buNone/>
              <a:defRPr sz="933"/>
            </a:lvl4pPr>
            <a:lvl5pPr marL="640057" indent="0">
              <a:buNone/>
              <a:defRPr sz="933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A42E5265-CAE5-450E-973A-8806C606F2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6430" y="2911475"/>
            <a:ext cx="288925" cy="109517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24"/>
            </a:lvl1pPr>
            <a:lvl2pPr marL="213352" indent="0">
              <a:buNone/>
              <a:defRPr sz="933"/>
            </a:lvl2pPr>
            <a:lvl3pPr marL="426705" indent="0">
              <a:buNone/>
              <a:defRPr sz="933"/>
            </a:lvl3pPr>
            <a:lvl4pPr marL="640057" indent="0">
              <a:buNone/>
              <a:defRPr sz="933"/>
            </a:lvl4pPr>
            <a:lvl5pPr marL="640057" indent="0">
              <a:buNone/>
              <a:defRPr sz="933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139DB6-EAA5-478D-8B47-73B28F478C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66801" y="4302760"/>
            <a:ext cx="7645400" cy="402546"/>
          </a:xfrm>
        </p:spPr>
        <p:txBody>
          <a:bodyPr/>
          <a:lstStyle>
            <a:lvl1pPr marL="0" indent="0">
              <a:buNone/>
              <a:defRPr sz="2240" b="1"/>
            </a:lvl1pPr>
          </a:lstStyle>
          <a:p>
            <a:pPr lvl="0"/>
            <a:r>
              <a:rPr lang="en-US" dirty="0"/>
              <a:t>Enter 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D58212-E366-46B6-A286-ED11216920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6800" y="4708795"/>
            <a:ext cx="7631854" cy="350930"/>
          </a:xfrm>
        </p:spPr>
        <p:txBody>
          <a:bodyPr/>
          <a:lstStyle>
            <a:lvl1pPr marL="0" indent="0">
              <a:buNone/>
              <a:defRPr sz="1867"/>
            </a:lvl1pPr>
          </a:lstStyle>
          <a:p>
            <a:pPr lvl="0"/>
            <a:r>
              <a:rPr lang="en-US" dirty="0"/>
              <a:t>Enter quoted person’s affiliation</a:t>
            </a:r>
          </a:p>
        </p:txBody>
      </p:sp>
    </p:spTree>
    <p:extLst>
      <p:ext uri="{BB962C8B-B14F-4D97-AF65-F5344CB8AC3E}">
        <p14:creationId xmlns:p14="http://schemas.microsoft.com/office/powerpoint/2010/main" val="33669113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20">
          <p15:clr>
            <a:srgbClr val="FBAE40"/>
          </p15:clr>
        </p15:guide>
        <p15:guide id="2" pos="5880">
          <p15:clr>
            <a:srgbClr val="FBAE40"/>
          </p15:clr>
        </p15:guide>
        <p15:guide id="3" orient="horz" pos="2904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290799-367B-4D09-B76E-DD8CC68E8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D0138-670A-478D-BCC5-48A85ECF1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480" y="1607482"/>
            <a:ext cx="8141548" cy="1346198"/>
          </a:xfrm>
        </p:spPr>
        <p:txBody>
          <a:bodyPr anchor="ctr"/>
          <a:lstStyle>
            <a:lvl1pPr>
              <a:defRPr sz="4107"/>
            </a:lvl1pPr>
          </a:lstStyle>
          <a:p>
            <a:r>
              <a:rPr lang="en-US" dirty="0"/>
              <a:t>Section divider – </a:t>
            </a:r>
            <a:br>
              <a:rPr lang="en-US" dirty="0"/>
            </a:br>
            <a:r>
              <a:rPr lang="en-US" dirty="0"/>
              <a:t>Enter section name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72E154-493A-4ECF-B0BD-24AAD01853F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73001" y="6000084"/>
            <a:ext cx="362897" cy="204953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4D2F9864-7118-41E2-9ABF-EB384865F213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028104" y="6045064"/>
            <a:ext cx="3698240" cy="1004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2402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653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55558820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E4BED6-EED3-4891-8BF6-29D72F118F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282940-4CB7-443C-9F56-FCA13ED569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61694" y="2172494"/>
            <a:ext cx="2055812" cy="2055812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02268E66-E2A6-42E7-9D25-CF980511A87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1379200" cy="6400800"/>
          </a:xfrm>
        </p:spPr>
        <p:txBody>
          <a:bodyPr anchor="ctr">
            <a:noAutofit/>
          </a:bodyPr>
          <a:lstStyle>
            <a:lvl1pPr marL="746733" indent="0">
              <a:buNone/>
              <a:defRPr/>
            </a:lvl1pPr>
          </a:lstStyle>
          <a:p>
            <a:r>
              <a:rPr lang="en-US" dirty="0"/>
              <a:t>Click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290724263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10167-6731-422B-AAF3-3DCD022FDA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480" y="284482"/>
            <a:ext cx="10810240" cy="59563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Comparison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7F764-8D3D-4D65-9DEE-EB4D76A9193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4480" y="1390448"/>
            <a:ext cx="5298438" cy="454227"/>
          </a:xfrm>
        </p:spPr>
        <p:txBody>
          <a:bodyPr anchor="b"/>
          <a:lstStyle>
            <a:lvl1pPr marL="0" indent="0">
              <a:buNone/>
              <a:defRPr sz="2613" b="1">
                <a:solidFill>
                  <a:schemeClr val="accent1"/>
                </a:solidFill>
              </a:defRPr>
            </a:lvl1pPr>
            <a:lvl2pPr marL="426705" indent="0">
              <a:buNone/>
              <a:defRPr sz="1867" b="1"/>
            </a:lvl2pPr>
            <a:lvl3pPr marL="853410" indent="0">
              <a:buNone/>
              <a:defRPr sz="1680" b="1"/>
            </a:lvl3pPr>
            <a:lvl4pPr marL="1280114" indent="0">
              <a:buNone/>
              <a:defRPr sz="1493" b="1"/>
            </a:lvl4pPr>
            <a:lvl5pPr marL="1706819" indent="0">
              <a:buNone/>
              <a:defRPr sz="1493" b="1"/>
            </a:lvl5pPr>
            <a:lvl6pPr marL="2133524" indent="0">
              <a:buNone/>
              <a:defRPr sz="1493" b="1"/>
            </a:lvl6pPr>
            <a:lvl7pPr marL="2560229" indent="0">
              <a:buNone/>
              <a:defRPr sz="1493" b="1"/>
            </a:lvl7pPr>
            <a:lvl8pPr marL="2986933" indent="0">
              <a:buNone/>
              <a:defRPr sz="1493" b="1"/>
            </a:lvl8pPr>
            <a:lvl9pPr marL="3413638" indent="0">
              <a:buNone/>
              <a:defRPr sz="1493" b="1"/>
            </a:lvl9pPr>
          </a:lstStyle>
          <a:p>
            <a:pPr lvl="0"/>
            <a:r>
              <a:rPr lang="en-US" dirty="0"/>
              <a:t>Enter heading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FD69C2-FBB8-4670-938B-F05693537C1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84480" y="1844676"/>
            <a:ext cx="5298438" cy="1776851"/>
          </a:xfrm>
        </p:spPr>
        <p:txBody>
          <a:bodyPr/>
          <a:lstStyle>
            <a:lvl1pPr marL="0" indent="0">
              <a:buNone/>
              <a:defRPr sz="2240"/>
            </a:lvl1pPr>
            <a:lvl2pPr marL="213352" indent="0">
              <a:buNone/>
              <a:defRPr sz="1867"/>
            </a:lvl2pPr>
            <a:lvl3pPr marL="426705" indent="0">
              <a:buNone/>
              <a:defRPr sz="1680"/>
            </a:lvl3pPr>
            <a:lvl4pPr marL="640057" indent="0">
              <a:buNone/>
              <a:defRPr sz="1493"/>
            </a:lvl4pPr>
            <a:lvl5pPr marL="640057" indent="0">
              <a:buNone/>
              <a:defRPr sz="1493"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22A0D-CA84-4D80-B7CB-26EC3C0607B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796284" y="1390448"/>
            <a:ext cx="5298438" cy="454227"/>
          </a:xfrm>
        </p:spPr>
        <p:txBody>
          <a:bodyPr anchor="b"/>
          <a:lstStyle>
            <a:lvl1pPr marL="0" indent="0">
              <a:buNone/>
              <a:defRPr sz="2613" b="1">
                <a:solidFill>
                  <a:schemeClr val="accent1"/>
                </a:solidFill>
              </a:defRPr>
            </a:lvl1pPr>
            <a:lvl2pPr marL="426705" indent="0">
              <a:buNone/>
              <a:defRPr sz="1867" b="1"/>
            </a:lvl2pPr>
            <a:lvl3pPr marL="853410" indent="0">
              <a:buNone/>
              <a:defRPr sz="1680" b="1"/>
            </a:lvl3pPr>
            <a:lvl4pPr marL="1280114" indent="0">
              <a:buNone/>
              <a:defRPr sz="1493" b="1"/>
            </a:lvl4pPr>
            <a:lvl5pPr marL="1706819" indent="0">
              <a:buNone/>
              <a:defRPr sz="1493" b="1"/>
            </a:lvl5pPr>
            <a:lvl6pPr marL="2133524" indent="0">
              <a:buNone/>
              <a:defRPr sz="1493" b="1"/>
            </a:lvl6pPr>
            <a:lvl7pPr marL="2560229" indent="0">
              <a:buNone/>
              <a:defRPr sz="1493" b="1"/>
            </a:lvl7pPr>
            <a:lvl8pPr marL="2986933" indent="0">
              <a:buNone/>
              <a:defRPr sz="1493" b="1"/>
            </a:lvl8pPr>
            <a:lvl9pPr marL="3413638" indent="0">
              <a:buNone/>
              <a:defRPr sz="1493" b="1"/>
            </a:lvl9pPr>
          </a:lstStyle>
          <a:p>
            <a:pPr lvl="0"/>
            <a:r>
              <a:rPr lang="en-US" dirty="0"/>
              <a:t>Enter heading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21A746-02E0-4C53-AAE0-D0AE61EBDA6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796283" y="1844676"/>
            <a:ext cx="5298436" cy="1776851"/>
          </a:xfrm>
        </p:spPr>
        <p:txBody>
          <a:bodyPr/>
          <a:lstStyle>
            <a:lvl1pPr marL="0" indent="0">
              <a:buNone/>
              <a:defRPr sz="2240"/>
            </a:lvl1pPr>
            <a:lvl2pPr marL="213352" indent="0">
              <a:buNone/>
              <a:defRPr sz="1867"/>
            </a:lvl2pPr>
            <a:lvl3pPr marL="426705" indent="0">
              <a:buNone/>
              <a:defRPr sz="1680"/>
            </a:lvl3pPr>
            <a:lvl4pPr marL="640057" indent="0">
              <a:buNone/>
              <a:defRPr sz="1493"/>
            </a:lvl4pPr>
            <a:lvl5pPr marL="640057" indent="0">
              <a:buNone/>
              <a:defRPr sz="1493"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65964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EC130-06E7-4370-BE1F-6B09EE7292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481" y="284481"/>
            <a:ext cx="3876040" cy="1102360"/>
          </a:xfrm>
        </p:spPr>
        <p:txBody>
          <a:bodyPr anchor="t"/>
          <a:lstStyle>
            <a:lvl1pPr>
              <a:defRPr sz="3733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425BD-017D-469D-AB54-06E3E3BCCB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93920" y="284480"/>
            <a:ext cx="6400800" cy="5511801"/>
          </a:xfrm>
        </p:spPr>
        <p:txBody>
          <a:bodyPr>
            <a:noAutofit/>
          </a:bodyPr>
          <a:lstStyle>
            <a:lvl1pPr marL="0" indent="0">
              <a:buNone/>
              <a:defRPr sz="2613"/>
            </a:lvl1pPr>
            <a:lvl2pPr marL="213352" indent="0">
              <a:buNone/>
              <a:defRPr sz="2240"/>
            </a:lvl2pPr>
            <a:lvl3pPr marL="426705" indent="0">
              <a:buNone/>
              <a:defRPr sz="1867"/>
            </a:lvl3pPr>
            <a:lvl4pPr marL="640057" indent="0">
              <a:buNone/>
              <a:defRPr sz="1680"/>
            </a:lvl4pPr>
            <a:lvl5pPr marL="640057" indent="0">
              <a:buNone/>
              <a:defRPr sz="1680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C1E26-36AF-47C4-ABA4-2D427A11BDA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84481" y="2035810"/>
            <a:ext cx="3876040" cy="299121"/>
          </a:xfrm>
        </p:spPr>
        <p:txBody>
          <a:bodyPr/>
          <a:lstStyle>
            <a:lvl1pPr marL="0" indent="0">
              <a:buNone/>
              <a:defRPr sz="1493"/>
            </a:lvl1pPr>
            <a:lvl2pPr marL="426705" indent="0">
              <a:buNone/>
              <a:defRPr sz="1307"/>
            </a:lvl2pPr>
            <a:lvl3pPr marL="853410" indent="0">
              <a:buNone/>
              <a:defRPr sz="1120"/>
            </a:lvl3pPr>
            <a:lvl4pPr marL="1280114" indent="0">
              <a:buNone/>
              <a:defRPr sz="933"/>
            </a:lvl4pPr>
            <a:lvl5pPr marL="1706819" indent="0">
              <a:buNone/>
              <a:defRPr sz="933"/>
            </a:lvl5pPr>
            <a:lvl6pPr marL="2133524" indent="0">
              <a:buNone/>
              <a:defRPr sz="933"/>
            </a:lvl6pPr>
            <a:lvl7pPr marL="2560229" indent="0">
              <a:buNone/>
              <a:defRPr sz="933"/>
            </a:lvl7pPr>
            <a:lvl8pPr marL="2986933" indent="0">
              <a:buNone/>
              <a:defRPr sz="933"/>
            </a:lvl8pPr>
            <a:lvl9pPr marL="3413638" indent="0">
              <a:buNone/>
              <a:defRPr sz="933"/>
            </a:lvl9pPr>
          </a:lstStyle>
          <a:p>
            <a:pPr lvl="0"/>
            <a:r>
              <a:rPr lang="en-US" dirty="0"/>
              <a:t>Enter description</a:t>
            </a:r>
          </a:p>
        </p:txBody>
      </p:sp>
    </p:spTree>
    <p:extLst>
      <p:ext uri="{BB962C8B-B14F-4D97-AF65-F5344CB8AC3E}">
        <p14:creationId xmlns:p14="http://schemas.microsoft.com/office/powerpoint/2010/main" val="34226660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08">
          <p15:clr>
            <a:srgbClr val="FBAE40"/>
          </p15:clr>
        </p15:guide>
        <p15:guide id="2" orient="horz" pos="1368">
          <p15:clr>
            <a:srgbClr val="FBAE40"/>
          </p15:clr>
        </p15:guide>
        <p15:guide id="3" pos="3168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988CF-49CB-49EE-AEAE-AF86931C7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481" y="284481"/>
            <a:ext cx="3876040" cy="1102360"/>
          </a:xfrm>
        </p:spPr>
        <p:txBody>
          <a:bodyPr anchor="t"/>
          <a:lstStyle>
            <a:lvl1pPr>
              <a:defRPr sz="3733"/>
            </a:lvl1pPr>
          </a:lstStyle>
          <a:p>
            <a:r>
              <a:rPr lang="en-US" dirty="0"/>
              <a:t>Picture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FCFB70-4D2B-4A5F-B5F1-1904D4D48BFB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693920" y="284480"/>
            <a:ext cx="6400800" cy="5511801"/>
          </a:xfrm>
        </p:spPr>
        <p:txBody>
          <a:bodyPr anchor="ctr">
            <a:noAutofit/>
          </a:bodyPr>
          <a:lstStyle>
            <a:lvl1pPr marL="0" indent="0" algn="ctr">
              <a:buNone/>
              <a:defRPr sz="2240"/>
            </a:lvl1pPr>
            <a:lvl2pPr marL="426705" indent="0">
              <a:buNone/>
              <a:defRPr sz="2613"/>
            </a:lvl2pPr>
            <a:lvl3pPr marL="853410" indent="0">
              <a:buNone/>
              <a:defRPr sz="2240"/>
            </a:lvl3pPr>
            <a:lvl4pPr marL="1280114" indent="0">
              <a:buNone/>
              <a:defRPr sz="1867"/>
            </a:lvl4pPr>
            <a:lvl5pPr marL="1706819" indent="0">
              <a:buNone/>
              <a:defRPr sz="1867"/>
            </a:lvl5pPr>
            <a:lvl6pPr marL="2133524" indent="0">
              <a:buNone/>
              <a:defRPr sz="1867"/>
            </a:lvl6pPr>
            <a:lvl7pPr marL="2560229" indent="0">
              <a:buNone/>
              <a:defRPr sz="1867"/>
            </a:lvl7pPr>
            <a:lvl8pPr marL="2986933" indent="0">
              <a:buNone/>
              <a:defRPr sz="1867"/>
            </a:lvl8pPr>
            <a:lvl9pPr marL="3413638" indent="0">
              <a:buNone/>
              <a:defRPr sz="1867"/>
            </a:lvl9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4DB1E-5222-413E-A157-09D2D7B06BE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84481" y="2035809"/>
            <a:ext cx="3876040" cy="299121"/>
          </a:xfrm>
        </p:spPr>
        <p:txBody>
          <a:bodyPr/>
          <a:lstStyle>
            <a:lvl1pPr marL="0" indent="0">
              <a:buNone/>
              <a:defRPr sz="1493"/>
            </a:lvl1pPr>
            <a:lvl2pPr marL="426705" indent="0">
              <a:buNone/>
              <a:defRPr sz="1307"/>
            </a:lvl2pPr>
            <a:lvl3pPr marL="853410" indent="0">
              <a:buNone/>
              <a:defRPr sz="1120"/>
            </a:lvl3pPr>
            <a:lvl4pPr marL="1280114" indent="0">
              <a:buNone/>
              <a:defRPr sz="933"/>
            </a:lvl4pPr>
            <a:lvl5pPr marL="1706819" indent="0">
              <a:buNone/>
              <a:defRPr sz="933"/>
            </a:lvl5pPr>
            <a:lvl6pPr marL="2133524" indent="0">
              <a:buNone/>
              <a:defRPr sz="933"/>
            </a:lvl6pPr>
            <a:lvl7pPr marL="2560229" indent="0">
              <a:buNone/>
              <a:defRPr sz="933"/>
            </a:lvl7pPr>
            <a:lvl8pPr marL="2986933" indent="0">
              <a:buNone/>
              <a:defRPr sz="933"/>
            </a:lvl8pPr>
            <a:lvl9pPr marL="3413638" indent="0">
              <a:buNone/>
              <a:defRPr sz="933"/>
            </a:lvl9pPr>
          </a:lstStyle>
          <a:p>
            <a:pPr lvl="0"/>
            <a:r>
              <a:rPr lang="en-US" dirty="0"/>
              <a:t>Enter description</a:t>
            </a:r>
          </a:p>
        </p:txBody>
      </p:sp>
    </p:spTree>
    <p:extLst>
      <p:ext uri="{BB962C8B-B14F-4D97-AF65-F5344CB8AC3E}">
        <p14:creationId xmlns:p14="http://schemas.microsoft.com/office/powerpoint/2010/main" val="11415892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08">
          <p15:clr>
            <a:srgbClr val="FBAE40"/>
          </p15:clr>
        </p15:guide>
        <p15:guide id="2" orient="horz" pos="1368">
          <p15:clr>
            <a:srgbClr val="FBAE40"/>
          </p15:clr>
        </p15:guide>
        <p15:guide id="3" pos="3168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C8A837-2E8E-47C5-9D18-BC769BFC3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4B92D1-BD95-4ACC-9E97-FE9B372B651C}"/>
              </a:ext>
            </a:extLst>
          </p:cNvPr>
          <p:cNvSpPr txBox="1"/>
          <p:nvPr userDrawn="1"/>
        </p:nvSpPr>
        <p:spPr bwMode="white">
          <a:xfrm>
            <a:off x="124461" y="1622514"/>
            <a:ext cx="7852834" cy="1007533"/>
          </a:xfrm>
          <a:prstGeom prst="rect">
            <a:avLst/>
          </a:prstGeom>
          <a:noFill/>
        </p:spPr>
        <p:txBody>
          <a:bodyPr lIns="170688" tIns="85344" rIns="136550" bIns="85344"/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Display Heavy" panose="020F0803020204020204" pitchFamily="34" charset="0"/>
                <a:ea typeface="Amazon Ember Display Heavy" panose="020F0803020204020204" pitchFamily="34" charset="0"/>
                <a:cs typeface="Amazon Ember Display Heavy" panose="020F0803020204020204" pitchFamily="34" charset="0"/>
              </a:defRPr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sz="6160" b="1" i="0" spc="-280" dirty="0">
                <a:solidFill>
                  <a:schemeClr val="tx1"/>
                </a:solidFill>
                <a:latin typeface="Amazon Ember Display Heavy" panose="020F0603020204020204" pitchFamily="34" charset="0"/>
                <a:ea typeface="Amazon Ember Display Heavy" panose="020F0603020204020204" pitchFamily="34" charset="0"/>
                <a:cs typeface="Amazon Ember Display Heavy" panose="020F0603020204020204" pitchFamily="34" charset="0"/>
              </a:rPr>
              <a:t>Thank you!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21B02A-09DA-4678-9E65-F32C11DF44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73001" y="6000084"/>
            <a:ext cx="362897" cy="204953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408A370D-82D9-46EE-9BFE-A0195797ED61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028104" y="6045064"/>
            <a:ext cx="3698240" cy="1004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2402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653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1881157-0DF8-49E6-B684-3E8FD245EE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013" y="2932443"/>
            <a:ext cx="3200400" cy="350930"/>
          </a:xfrm>
        </p:spPr>
        <p:txBody>
          <a:bodyPr anchor="b"/>
          <a:lstStyle>
            <a:lvl1pPr marL="0" indent="0">
              <a:buNone/>
              <a:defRPr sz="1867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A2927B3-63A9-43F6-91E9-B153F0DF34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3013" y="3295227"/>
            <a:ext cx="3200400" cy="1659467"/>
          </a:xfrm>
        </p:spPr>
        <p:txBody>
          <a:bodyPr>
            <a:noAutofit/>
          </a:bodyPr>
          <a:lstStyle>
            <a:lvl1pPr marL="0" indent="0">
              <a:spcAft>
                <a:spcPts val="560"/>
              </a:spcAft>
              <a:buNone/>
              <a:defRPr sz="1680"/>
            </a:lvl1pPr>
          </a:lstStyle>
          <a:p>
            <a:pPr lvl="0"/>
            <a:r>
              <a:rPr lang="en-US" dirty="0"/>
              <a:t>Speaker contact info (such as email or socials)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5647617-D370-4344-8A52-A50356181D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04219" y="2932443"/>
            <a:ext cx="3200400" cy="350930"/>
          </a:xfrm>
        </p:spPr>
        <p:txBody>
          <a:bodyPr anchor="b"/>
          <a:lstStyle>
            <a:lvl1pPr marL="0" indent="0">
              <a:buNone/>
              <a:defRPr sz="1867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01E06BA-A855-4482-AB73-94B5EFBA84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27" y="2932443"/>
            <a:ext cx="3200400" cy="350930"/>
          </a:xfrm>
        </p:spPr>
        <p:txBody>
          <a:bodyPr anchor="b"/>
          <a:lstStyle>
            <a:lvl1pPr marL="0" indent="0">
              <a:buNone/>
              <a:defRPr sz="1867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167C7A81-0FAF-4B91-8CE3-3CB926ABA2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4219" y="3295227"/>
            <a:ext cx="3200400" cy="1659467"/>
          </a:xfrm>
        </p:spPr>
        <p:txBody>
          <a:bodyPr>
            <a:noAutofit/>
          </a:bodyPr>
          <a:lstStyle>
            <a:lvl1pPr marL="0" indent="0">
              <a:spcAft>
                <a:spcPts val="560"/>
              </a:spcAft>
              <a:buNone/>
              <a:defRPr sz="1680"/>
            </a:lvl1pPr>
          </a:lstStyle>
          <a:p>
            <a:pPr lvl="0"/>
            <a:r>
              <a:rPr lang="en-US" dirty="0"/>
              <a:t>Speaker contact info (such as email or socials)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69E66DAE-B2A2-4775-9B21-0BED6B9C88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27" y="3295227"/>
            <a:ext cx="3200400" cy="1659467"/>
          </a:xfrm>
        </p:spPr>
        <p:txBody>
          <a:bodyPr>
            <a:noAutofit/>
          </a:bodyPr>
          <a:lstStyle>
            <a:lvl1pPr marL="0" indent="0">
              <a:spcAft>
                <a:spcPts val="560"/>
              </a:spcAft>
              <a:buNone/>
              <a:defRPr sz="1680"/>
            </a:lvl1pPr>
          </a:lstStyle>
          <a:p>
            <a:pPr lvl="0"/>
            <a:r>
              <a:rPr lang="en-US" dirty="0"/>
              <a:t>Speaker contact info (such as email or socials)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334204-7754-4954-9771-A106FB77A907}"/>
              </a:ext>
            </a:extLst>
          </p:cNvPr>
          <p:cNvGrpSpPr/>
          <p:nvPr userDrawn="1"/>
        </p:nvGrpSpPr>
        <p:grpSpPr>
          <a:xfrm>
            <a:off x="6750473" y="1651542"/>
            <a:ext cx="4630374" cy="970046"/>
            <a:chOff x="7232650" y="1769509"/>
            <a:chExt cx="4961114" cy="103933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6B2A7FF-2DDF-40A3-A818-B73DDFC9D021}"/>
                </a:ext>
              </a:extLst>
            </p:cNvPr>
            <p:cNvSpPr/>
            <p:nvPr userDrawn="1"/>
          </p:nvSpPr>
          <p:spPr bwMode="auto">
            <a:xfrm>
              <a:off x="7232650" y="1872748"/>
              <a:ext cx="832859" cy="832859"/>
            </a:xfrm>
            <a:prstGeom prst="ellipse">
              <a:avLst/>
            </a:prstGeom>
            <a:solidFill>
              <a:srgbClr val="0A69D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91440" rIns="0" bIns="0" anchor="ctr"/>
            <a:lstStyle/>
            <a:p>
              <a:pPr algn="ctr" defTabSz="870276" eaLnBrk="1" hangingPunct="1">
                <a:lnSpc>
                  <a:spcPct val="90000"/>
                </a:lnSpc>
                <a:defRPr/>
              </a:pPr>
              <a:endParaRPr lang="en-US" sz="5040" b="1" dirty="0">
                <a:solidFill>
                  <a:schemeClr val="tx1"/>
                </a:solidFill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3A0F43E-8A27-43EF-BE47-64456A340F74}"/>
                </a:ext>
              </a:extLst>
            </p:cNvPr>
            <p:cNvSpPr/>
            <p:nvPr userDrawn="1"/>
          </p:nvSpPr>
          <p:spPr>
            <a:xfrm>
              <a:off x="7637646" y="1872748"/>
              <a:ext cx="4556118" cy="832859"/>
            </a:xfrm>
            <a:prstGeom prst="rect">
              <a:avLst/>
            </a:prstGeom>
            <a:gradFill flip="none" rotWithShape="1">
              <a:gsLst>
                <a:gs pos="85000">
                  <a:srgbClr val="802BFF"/>
                </a:gs>
                <a:gs pos="17000">
                  <a:srgbClr val="0C69D9"/>
                </a:gs>
              </a:gsLst>
              <a:lin ang="144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0" rIns="182880" rtlCol="0" anchor="ctr"/>
            <a:lstStyle/>
            <a:p>
              <a:pPr lvl="0">
                <a:lnSpc>
                  <a:spcPct val="80000"/>
                </a:lnSpc>
              </a:pPr>
              <a:endParaRPr lang="en-US" sz="1493" dirty="0">
                <a:solidFill>
                  <a:schemeClr val="bg1"/>
                </a:solidFill>
                <a:cs typeface="Amazon Ember Display" panose="020F0603020204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A6F9CD5-171A-4AFB-A2D9-EF4C571665F2}"/>
                </a:ext>
              </a:extLst>
            </p:cNvPr>
            <p:cNvSpPr txBox="1"/>
            <p:nvPr userDrawn="1"/>
          </p:nvSpPr>
          <p:spPr>
            <a:xfrm>
              <a:off x="8594726" y="1881745"/>
              <a:ext cx="3394181" cy="815196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l">
                <a:lnSpc>
                  <a:spcPct val="90000"/>
                </a:lnSpc>
                <a:spcAft>
                  <a:spcPts val="1680"/>
                </a:spcAft>
              </a:pPr>
              <a:r>
                <a:rPr lang="en-US" sz="1680" b="0" dirty="0">
                  <a:solidFill>
                    <a:schemeClr val="tx1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rPr>
                <a:t>Please complete the session survey in the </a:t>
              </a:r>
              <a:r>
                <a:rPr lang="en-US" sz="1680" b="0" u="none" dirty="0">
                  <a:solidFill>
                    <a:schemeClr val="tx1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rPr>
                <a:t>mobile app</a:t>
              </a:r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96FE623B-04A4-4CC2-8910-68FE675143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11809" y="1769509"/>
              <a:ext cx="1039336" cy="1039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82561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6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3B39D29-374C-4B02-92F8-E432C9779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A5391-19AC-44B3-AF77-DBF692A0418F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9BAD5C2-85DF-4BD1-A866-DA91B6BE5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FE22036-788C-4119-9EC0-702400E46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08DF-944F-425B-A83A-182FAF66DF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64130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75D63-DB02-47E2-8ABC-1CDE7351B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vertical text layout (for global use)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8635E-72DE-4F61-BE10-3EAC7D7834F6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284481" y="1386840"/>
            <a:ext cx="10810241" cy="4409440"/>
          </a:xfrm>
        </p:spPr>
        <p:txBody>
          <a:bodyPr vert="eaVert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7706554"/>
      </p:ext>
    </p:extLst>
  </p:cSld>
  <p:clrMapOvr>
    <a:masterClrMapping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5A6E2F-2A0D-41FD-98C9-E5EC67311CD7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641081" y="284481"/>
            <a:ext cx="2453640" cy="5424383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dirty="0"/>
              <a:t>Vertical title and text layout (for global use)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04BEE4-73E5-478E-9908-4B1421AA9F89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284481" y="284481"/>
            <a:ext cx="7716520" cy="5511799"/>
          </a:xfrm>
        </p:spPr>
        <p:txBody>
          <a:bodyPr vert="eaVert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1101185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of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570948-50D6-4C6C-89FC-1CF33457240B}"/>
              </a:ext>
            </a:extLst>
          </p:cNvPr>
          <p:cNvSpPr txBox="1"/>
          <p:nvPr userDrawn="1"/>
        </p:nvSpPr>
        <p:spPr>
          <a:xfrm>
            <a:off x="3253741" y="2256876"/>
            <a:ext cx="7266093" cy="1891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160" b="1" i="0" dirty="0">
                <a:latin typeface="Amazon Ember Display Heavy" panose="020F0603020204020204" pitchFamily="34" charset="0"/>
                <a:ea typeface="Amazon Ember Display Heavy" panose="020F0603020204020204" pitchFamily="34" charset="0"/>
                <a:cs typeface="Amazon Ember Display Heavy" panose="020F0603020204020204" pitchFamily="34" charset="0"/>
              </a:rPr>
              <a:t>Do not use layouts after this slide.</a:t>
            </a:r>
            <a:br>
              <a:rPr lang="en-US" sz="6160" b="1" i="0" dirty="0">
                <a:latin typeface="Amazon Ember Display Heavy" panose="020F0603020204020204" pitchFamily="34" charset="0"/>
                <a:ea typeface="Amazon Ember Display Heavy" panose="020F0603020204020204" pitchFamily="34" charset="0"/>
                <a:cs typeface="Amazon Ember Display Heavy" panose="020F0603020204020204" pitchFamily="34" charset="0"/>
              </a:rPr>
            </a:br>
            <a:r>
              <a:rPr lang="en-US" sz="2240" b="1" i="0" dirty="0">
                <a:latin typeface="Amazon Ember Display Heavy" panose="020F0603020204020204" pitchFamily="34" charset="0"/>
                <a:ea typeface="Amazon Ember Display Heavy" panose="020F0603020204020204" pitchFamily="34" charset="0"/>
                <a:cs typeface="Amazon Ember Display Heavy" panose="020F0603020204020204" pitchFamily="34" charset="0"/>
              </a:rPr>
              <a:t>They are not part of the official template.</a:t>
            </a:r>
            <a:endParaRPr lang="en-US" sz="6160" b="1" i="0" dirty="0">
              <a:latin typeface="Amazon Ember Display Heavy" panose="020F0603020204020204" pitchFamily="34" charset="0"/>
              <a:ea typeface="Amazon Ember Display Heavy" panose="020F0603020204020204" pitchFamily="34" charset="0"/>
              <a:cs typeface="Amazon Ember Display Heavy" panose="020F0603020204020204" pitchFamily="34" charset="0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D8BDC3FF-1738-461C-B98B-AC108F0BBD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101" y="1973580"/>
            <a:ext cx="2453640" cy="245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6800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B2E1EE-0433-4536-BD5C-2D50A86AE5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5B96BE-BEFA-47C5-B5F6-07D5B53EF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616373"/>
            <a:ext cx="11379200" cy="595630"/>
          </a:xfrm>
        </p:spPr>
        <p:txBody>
          <a:bodyPr/>
          <a:lstStyle>
            <a:lvl1pPr>
              <a:defRPr sz="336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Walk-in layout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93DEAB-FEF6-491D-8261-7CBCC839D0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315" y="2689918"/>
            <a:ext cx="3149209" cy="102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034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76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A3CC3E-6C8C-49F9-AE3F-E0A903D001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24D4546-D701-4B35-9802-54E73AEB80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1389" y="1858012"/>
            <a:ext cx="7722707" cy="247440"/>
          </a:xfrm>
        </p:spPr>
        <p:txBody>
          <a:bodyPr/>
          <a:lstStyle>
            <a:lvl1pPr marL="0" indent="0" algn="l">
              <a:buNone/>
              <a:defRPr sz="1120" b="1" cap="all" spc="28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26705" indent="0" algn="ctr">
              <a:buNone/>
              <a:defRPr sz="1867"/>
            </a:lvl2pPr>
            <a:lvl3pPr marL="853410" indent="0" algn="ctr">
              <a:buNone/>
              <a:defRPr sz="1680"/>
            </a:lvl3pPr>
            <a:lvl4pPr marL="1280114" indent="0" algn="ctr">
              <a:buNone/>
              <a:defRPr sz="1493"/>
            </a:lvl4pPr>
            <a:lvl5pPr marL="1706819" indent="0" algn="ctr">
              <a:buNone/>
              <a:defRPr sz="1493"/>
            </a:lvl5pPr>
            <a:lvl6pPr marL="2133524" indent="0" algn="ctr">
              <a:buNone/>
              <a:defRPr sz="1493"/>
            </a:lvl6pPr>
            <a:lvl7pPr marL="2560229" indent="0" algn="ctr">
              <a:buNone/>
              <a:defRPr sz="1493"/>
            </a:lvl7pPr>
            <a:lvl8pPr marL="2986933" indent="0" algn="ctr">
              <a:buNone/>
              <a:defRPr sz="1493"/>
            </a:lvl8pPr>
            <a:lvl9pPr marL="3413638" indent="0" algn="ctr">
              <a:buNone/>
              <a:defRPr sz="1493"/>
            </a:lvl9pPr>
          </a:lstStyle>
          <a:p>
            <a:r>
              <a:rPr lang="en-US" dirty="0"/>
              <a:t>Legal text placeholder (editor use only)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4CB04F-C9B8-4D74-A55A-0AC876E8A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1389" y="2240281"/>
            <a:ext cx="7722707" cy="1741141"/>
          </a:xfrm>
        </p:spPr>
        <p:txBody>
          <a:bodyPr tIns="146304" bIns="146304"/>
          <a:lstStyle>
            <a:lvl1pPr>
              <a:defRPr sz="4107"/>
            </a:lvl1pPr>
          </a:lstStyle>
          <a:p>
            <a:r>
              <a:rPr lang="en-US" dirty="0"/>
              <a:t>Enter session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9B7A34-B2E3-499E-9FB2-4079FCF0AA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73001" y="6000084"/>
            <a:ext cx="362897" cy="204953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759EA25C-F220-44E9-8D3E-368B78EE07D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028104" y="6045064"/>
            <a:ext cx="3698240" cy="1004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2402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653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1C6DF77-859A-4968-8301-C7FA52E8E0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1389" y="4379990"/>
            <a:ext cx="3455507" cy="350930"/>
          </a:xfrm>
        </p:spPr>
        <p:txBody>
          <a:bodyPr/>
          <a:lstStyle>
            <a:lvl1pPr marL="0" indent="0">
              <a:buNone/>
              <a:defRPr sz="1867" b="1" cap="none" spc="0" baseline="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D8DDED4-39D2-4F36-B877-72364957F9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1389" y="1393367"/>
            <a:ext cx="3259667" cy="247440"/>
          </a:xfrm>
        </p:spPr>
        <p:txBody>
          <a:bodyPr/>
          <a:lstStyle>
            <a:lvl1pPr marL="0" indent="0">
              <a:buNone/>
              <a:defRPr sz="1120" b="1" cap="all" spc="28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13352" indent="0">
              <a:buNone/>
              <a:defRPr/>
            </a:lvl2pPr>
            <a:lvl3pPr marL="426705" indent="0">
              <a:buNone/>
              <a:defRPr/>
            </a:lvl3pPr>
            <a:lvl4pPr marL="640057" indent="0">
              <a:buNone/>
              <a:defRPr/>
            </a:lvl4pPr>
            <a:lvl5pPr marL="640057" indent="0">
              <a:buNone/>
              <a:defRPr/>
            </a:lvl5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69FE2D1-0188-4BD9-97B7-CA795447E4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1389" y="4729115"/>
            <a:ext cx="3455507" cy="735381"/>
          </a:xfrm>
        </p:spPr>
        <p:txBody>
          <a:bodyPr/>
          <a:lstStyle>
            <a:lvl1pPr marL="0" indent="0">
              <a:spcAft>
                <a:spcPts val="280"/>
              </a:spcAft>
              <a:buNone/>
              <a:defRPr sz="1493"/>
            </a:lvl1pPr>
            <a:lvl2pPr marL="213352" indent="0">
              <a:buNone/>
              <a:defRPr/>
            </a:lvl2pPr>
            <a:lvl3pPr marL="426705" indent="0">
              <a:buNone/>
              <a:defRPr/>
            </a:lvl3pPr>
            <a:lvl4pPr marL="640057" indent="0">
              <a:buNone/>
              <a:defRPr/>
            </a:lvl4pPr>
            <a:lvl5pPr marL="640057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2414634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wo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A09D468-70C3-494E-807C-C96DF1B46D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24D4546-D701-4B35-9802-54E73AEB80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1389" y="1858012"/>
            <a:ext cx="7722707" cy="247440"/>
          </a:xfrm>
        </p:spPr>
        <p:txBody>
          <a:bodyPr/>
          <a:lstStyle>
            <a:lvl1pPr marL="0" indent="0" algn="l">
              <a:buNone/>
              <a:defRPr sz="1120" b="1" cap="all" spc="28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26705" indent="0" algn="ctr">
              <a:buNone/>
              <a:defRPr sz="1867"/>
            </a:lvl2pPr>
            <a:lvl3pPr marL="853410" indent="0" algn="ctr">
              <a:buNone/>
              <a:defRPr sz="1680"/>
            </a:lvl3pPr>
            <a:lvl4pPr marL="1280114" indent="0" algn="ctr">
              <a:buNone/>
              <a:defRPr sz="1493"/>
            </a:lvl4pPr>
            <a:lvl5pPr marL="1706819" indent="0" algn="ctr">
              <a:buNone/>
              <a:defRPr sz="1493"/>
            </a:lvl5pPr>
            <a:lvl6pPr marL="2133524" indent="0" algn="ctr">
              <a:buNone/>
              <a:defRPr sz="1493"/>
            </a:lvl6pPr>
            <a:lvl7pPr marL="2560229" indent="0" algn="ctr">
              <a:buNone/>
              <a:defRPr sz="1493"/>
            </a:lvl7pPr>
            <a:lvl8pPr marL="2986933" indent="0" algn="ctr">
              <a:buNone/>
              <a:defRPr sz="1493"/>
            </a:lvl8pPr>
            <a:lvl9pPr marL="3413638" indent="0" algn="ctr">
              <a:buNone/>
              <a:defRPr sz="1493"/>
            </a:lvl9pPr>
          </a:lstStyle>
          <a:p>
            <a:r>
              <a:rPr lang="en-US" dirty="0"/>
              <a:t>Legal text placeholder (editor use only)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4CB04F-C9B8-4D74-A55A-0AC876E8A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1389" y="2240281"/>
            <a:ext cx="7722707" cy="1741141"/>
          </a:xfrm>
        </p:spPr>
        <p:txBody>
          <a:bodyPr tIns="146304" bIns="146304"/>
          <a:lstStyle>
            <a:lvl1pPr>
              <a:defRPr sz="4107"/>
            </a:lvl1pPr>
          </a:lstStyle>
          <a:p>
            <a:r>
              <a:rPr lang="en-US" dirty="0"/>
              <a:t>Enter session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9B7A34-B2E3-499E-9FB2-4079FCF0AA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73001" y="6000084"/>
            <a:ext cx="362897" cy="204953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759EA25C-F220-44E9-8D3E-368B78EE07D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028104" y="6045064"/>
            <a:ext cx="3698240" cy="1004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2402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653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1C6DF77-859A-4968-8301-C7FA52E8E0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1389" y="4379990"/>
            <a:ext cx="3455507" cy="350930"/>
          </a:xfrm>
        </p:spPr>
        <p:txBody>
          <a:bodyPr/>
          <a:lstStyle>
            <a:lvl1pPr marL="0" indent="0">
              <a:buNone/>
              <a:defRPr sz="1867" b="1" cap="none" spc="0" baseline="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D8DDED4-39D2-4F36-B877-72364957F9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1389" y="1393367"/>
            <a:ext cx="3259667" cy="247440"/>
          </a:xfrm>
        </p:spPr>
        <p:txBody>
          <a:bodyPr/>
          <a:lstStyle>
            <a:lvl1pPr marL="0" indent="0">
              <a:buNone/>
              <a:defRPr sz="1120" b="1" cap="all" spc="28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13352" indent="0">
              <a:buNone/>
              <a:defRPr/>
            </a:lvl2pPr>
            <a:lvl3pPr marL="426705" indent="0">
              <a:buNone/>
              <a:defRPr/>
            </a:lvl3pPr>
            <a:lvl4pPr marL="640057" indent="0">
              <a:buNone/>
              <a:defRPr/>
            </a:lvl4pPr>
            <a:lvl5pPr marL="640057" indent="0">
              <a:buNone/>
              <a:defRPr/>
            </a:lvl5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69FE2D1-0188-4BD9-97B7-CA795447E4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1389" y="4729113"/>
            <a:ext cx="3455507" cy="735381"/>
          </a:xfrm>
        </p:spPr>
        <p:txBody>
          <a:bodyPr/>
          <a:lstStyle>
            <a:lvl1pPr marL="0" indent="0">
              <a:spcAft>
                <a:spcPts val="280"/>
              </a:spcAft>
              <a:buNone/>
              <a:defRPr sz="1493"/>
            </a:lvl1pPr>
            <a:lvl2pPr marL="213352" indent="0">
              <a:buNone/>
              <a:defRPr/>
            </a:lvl2pPr>
            <a:lvl3pPr marL="426705" indent="0">
              <a:buNone/>
              <a:defRPr/>
            </a:lvl3pPr>
            <a:lvl4pPr marL="640057" indent="0">
              <a:buNone/>
              <a:defRPr/>
            </a:lvl4pPr>
            <a:lvl5pPr marL="640057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69ABB5-4D60-42A3-815E-56E31E1F18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9650" y="4379990"/>
            <a:ext cx="3455507" cy="350930"/>
          </a:xfrm>
        </p:spPr>
        <p:txBody>
          <a:bodyPr/>
          <a:lstStyle>
            <a:lvl1pPr marL="0" indent="0">
              <a:buNone/>
              <a:defRPr sz="1867" b="1"/>
            </a:lvl1pPr>
            <a:lvl2pPr marL="213352" indent="0">
              <a:buNone/>
              <a:defRPr/>
            </a:lvl2pPr>
            <a:lvl3pPr marL="426705" indent="0">
              <a:buNone/>
              <a:defRPr/>
            </a:lvl3pPr>
            <a:lvl4pPr marL="640057" indent="0">
              <a:buNone/>
              <a:defRPr/>
            </a:lvl4pPr>
            <a:lvl5pPr marL="640057" indent="0">
              <a:buNone/>
              <a:defRPr/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AE8770-95C8-4BFC-8D8E-818B753038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9650" y="4729113"/>
            <a:ext cx="3455507" cy="735381"/>
          </a:xfrm>
        </p:spPr>
        <p:txBody>
          <a:bodyPr/>
          <a:lstStyle>
            <a:lvl1pPr marL="0" indent="0">
              <a:spcAft>
                <a:spcPts val="280"/>
              </a:spcAft>
              <a:buNone/>
              <a:defRPr sz="1493"/>
            </a:lvl1pPr>
          </a:lstStyle>
          <a:p>
            <a:pPr lvl="0"/>
            <a:r>
              <a:rPr lang="en-US" dirty="0"/>
              <a:t>(pronouns)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26252327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orient="horz" pos="2952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hree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15B88DF-9ED5-4B8C-8040-620BFA73B5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24D4546-D701-4B35-9802-54E73AEB80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1389" y="1858012"/>
            <a:ext cx="7722707" cy="247440"/>
          </a:xfrm>
        </p:spPr>
        <p:txBody>
          <a:bodyPr/>
          <a:lstStyle>
            <a:lvl1pPr marL="0" indent="0" algn="l">
              <a:buNone/>
              <a:defRPr sz="1120" b="1" cap="all" spc="28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26705" indent="0" algn="ctr">
              <a:buNone/>
              <a:defRPr sz="1867"/>
            </a:lvl2pPr>
            <a:lvl3pPr marL="853410" indent="0" algn="ctr">
              <a:buNone/>
              <a:defRPr sz="1680"/>
            </a:lvl3pPr>
            <a:lvl4pPr marL="1280114" indent="0" algn="ctr">
              <a:buNone/>
              <a:defRPr sz="1493"/>
            </a:lvl4pPr>
            <a:lvl5pPr marL="1706819" indent="0" algn="ctr">
              <a:buNone/>
              <a:defRPr sz="1493"/>
            </a:lvl5pPr>
            <a:lvl6pPr marL="2133524" indent="0" algn="ctr">
              <a:buNone/>
              <a:defRPr sz="1493"/>
            </a:lvl6pPr>
            <a:lvl7pPr marL="2560229" indent="0" algn="ctr">
              <a:buNone/>
              <a:defRPr sz="1493"/>
            </a:lvl7pPr>
            <a:lvl8pPr marL="2986933" indent="0" algn="ctr">
              <a:buNone/>
              <a:defRPr sz="1493"/>
            </a:lvl8pPr>
            <a:lvl9pPr marL="3413638" indent="0" algn="ctr">
              <a:buNone/>
              <a:defRPr sz="1493"/>
            </a:lvl9pPr>
          </a:lstStyle>
          <a:p>
            <a:r>
              <a:rPr lang="en-US" dirty="0"/>
              <a:t>Legal text placeholder (editor use only)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4CB04F-C9B8-4D74-A55A-0AC876E8A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1389" y="2240281"/>
            <a:ext cx="7722707" cy="1741141"/>
          </a:xfrm>
        </p:spPr>
        <p:txBody>
          <a:bodyPr tIns="146304" bIns="146304"/>
          <a:lstStyle>
            <a:lvl1pPr>
              <a:defRPr sz="4107"/>
            </a:lvl1pPr>
          </a:lstStyle>
          <a:p>
            <a:r>
              <a:rPr lang="en-US" dirty="0"/>
              <a:t>Enter session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9B7A34-B2E3-499E-9FB2-4079FCF0AA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73001" y="6000084"/>
            <a:ext cx="362897" cy="204953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759EA25C-F220-44E9-8D3E-368B78EE07D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028104" y="6045064"/>
            <a:ext cx="3698240" cy="1004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2402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653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1C6DF77-859A-4968-8301-C7FA52E8E0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1390" y="4379990"/>
            <a:ext cx="2483945" cy="350930"/>
          </a:xfrm>
        </p:spPr>
        <p:txBody>
          <a:bodyPr/>
          <a:lstStyle>
            <a:lvl1pPr marL="0" indent="0">
              <a:buNone/>
              <a:defRPr sz="1867" b="1" cap="none" spc="0" baseline="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D8DDED4-39D2-4F36-B877-72364957F9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1389" y="1393367"/>
            <a:ext cx="3259667" cy="247440"/>
          </a:xfrm>
        </p:spPr>
        <p:txBody>
          <a:bodyPr/>
          <a:lstStyle>
            <a:lvl1pPr marL="0" indent="0">
              <a:buNone/>
              <a:defRPr sz="1120" b="1" cap="all" spc="28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13352" indent="0">
              <a:buNone/>
              <a:defRPr/>
            </a:lvl2pPr>
            <a:lvl3pPr marL="426705" indent="0">
              <a:buNone/>
              <a:defRPr/>
            </a:lvl3pPr>
            <a:lvl4pPr marL="640057" indent="0">
              <a:buNone/>
              <a:defRPr/>
            </a:lvl4pPr>
            <a:lvl5pPr marL="640057" indent="0">
              <a:buNone/>
              <a:defRPr/>
            </a:lvl5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69FE2D1-0188-4BD9-97B7-CA795447E4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1390" y="4729113"/>
            <a:ext cx="2483945" cy="735381"/>
          </a:xfrm>
        </p:spPr>
        <p:txBody>
          <a:bodyPr/>
          <a:lstStyle>
            <a:lvl1pPr marL="0" indent="0">
              <a:spcAft>
                <a:spcPts val="280"/>
              </a:spcAft>
              <a:buNone/>
              <a:defRPr sz="1493"/>
            </a:lvl1pPr>
            <a:lvl2pPr marL="213352" indent="0">
              <a:buNone/>
              <a:defRPr/>
            </a:lvl2pPr>
            <a:lvl3pPr marL="426705" indent="0">
              <a:buNone/>
              <a:defRPr/>
            </a:lvl3pPr>
            <a:lvl4pPr marL="640057" indent="0">
              <a:buNone/>
              <a:defRPr/>
            </a:lvl4pPr>
            <a:lvl5pPr marL="640057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69ABB5-4D60-42A3-815E-56E31E1F18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21076" y="4379990"/>
            <a:ext cx="2483945" cy="350930"/>
          </a:xfrm>
        </p:spPr>
        <p:txBody>
          <a:bodyPr/>
          <a:lstStyle>
            <a:lvl1pPr marL="0" indent="0">
              <a:buNone/>
              <a:defRPr sz="1867" b="1"/>
            </a:lvl1pPr>
            <a:lvl2pPr marL="213352" indent="0">
              <a:buNone/>
              <a:defRPr/>
            </a:lvl2pPr>
            <a:lvl3pPr marL="426705" indent="0">
              <a:buNone/>
              <a:defRPr/>
            </a:lvl3pPr>
            <a:lvl4pPr marL="640057" indent="0">
              <a:buNone/>
              <a:defRPr/>
            </a:lvl4pPr>
            <a:lvl5pPr marL="640057" indent="0">
              <a:buNone/>
              <a:defRPr/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773FF-A575-4D5D-AC30-DAFFB441F7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40764" y="4379990"/>
            <a:ext cx="2483945" cy="350930"/>
          </a:xfrm>
        </p:spPr>
        <p:txBody>
          <a:bodyPr/>
          <a:lstStyle>
            <a:lvl1pPr marL="0" indent="0">
              <a:buNone/>
              <a:defRPr sz="1867" b="1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E8B14D59-1495-4288-ACD8-22C48054FD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21076" y="4729113"/>
            <a:ext cx="2483945" cy="735381"/>
          </a:xfrm>
        </p:spPr>
        <p:txBody>
          <a:bodyPr/>
          <a:lstStyle>
            <a:lvl1pPr marL="0" indent="0">
              <a:spcAft>
                <a:spcPts val="280"/>
              </a:spcAft>
              <a:buNone/>
              <a:defRPr sz="1493"/>
            </a:lvl1pPr>
            <a:lvl2pPr marL="213352" indent="0">
              <a:buNone/>
              <a:defRPr/>
            </a:lvl2pPr>
            <a:lvl3pPr marL="426705" indent="0">
              <a:buNone/>
              <a:defRPr/>
            </a:lvl3pPr>
            <a:lvl4pPr marL="640057" indent="0">
              <a:buNone/>
              <a:defRPr/>
            </a:lvl4pPr>
            <a:lvl5pPr marL="640057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ACBDE7C4-64AF-4CA5-A203-DC58B71673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40764" y="4729113"/>
            <a:ext cx="2483945" cy="735381"/>
          </a:xfrm>
        </p:spPr>
        <p:txBody>
          <a:bodyPr/>
          <a:lstStyle>
            <a:lvl1pPr marL="0" indent="0">
              <a:spcAft>
                <a:spcPts val="280"/>
              </a:spcAft>
              <a:buNone/>
              <a:defRPr sz="1493"/>
            </a:lvl1pPr>
            <a:lvl2pPr marL="213352" indent="0">
              <a:buNone/>
              <a:defRPr/>
            </a:lvl2pPr>
            <a:lvl3pPr marL="426705" indent="0">
              <a:buNone/>
              <a:defRPr/>
            </a:lvl3pPr>
            <a:lvl4pPr marL="640057" indent="0">
              <a:buNone/>
              <a:defRPr/>
            </a:lvl4pPr>
            <a:lvl5pPr marL="640057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37823296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orient="horz" pos="2952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E09F29F-FB70-4479-9632-85DE314617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4480" y="1386842"/>
            <a:ext cx="10810240" cy="3338093"/>
          </a:xfrm>
        </p:spPr>
        <p:txBody>
          <a:bodyPr vert="horz" lIns="0" tIns="45720" rIns="0" bIns="45720" rtlCol="0">
            <a:spAutoFit/>
          </a:bodyPr>
          <a:lstStyle>
            <a:lvl1pPr marL="0" indent="0">
              <a:spcAft>
                <a:spcPts val="2800"/>
              </a:spcAft>
              <a:buNone/>
              <a:defRPr lang="en-US" smtClean="0"/>
            </a:lvl1pPr>
            <a:lvl2pPr marL="0" indent="0">
              <a:spcAft>
                <a:spcPts val="2800"/>
              </a:spcAft>
              <a:buNone/>
              <a:defRPr lang="en-US" sz="2613" smtClean="0"/>
            </a:lvl2pPr>
            <a:lvl3pPr marL="0" indent="0">
              <a:spcAft>
                <a:spcPts val="2800"/>
              </a:spcAft>
              <a:buNone/>
              <a:defRPr lang="en-US" sz="2613" smtClean="0"/>
            </a:lvl3pPr>
            <a:lvl4pPr marL="0" indent="0">
              <a:spcAft>
                <a:spcPts val="2800"/>
              </a:spcAft>
              <a:buNone/>
              <a:defRPr lang="en-US" sz="2613" smtClean="0"/>
            </a:lvl4pPr>
            <a:lvl5pPr marL="0" indent="0">
              <a:spcAft>
                <a:spcPts val="2800"/>
              </a:spcAft>
              <a:buNone/>
              <a:defRPr lang="en-US" sz="2613"/>
            </a:lvl5pPr>
          </a:lstStyle>
          <a:p>
            <a:pPr marL="213352" lvl="0" indent="-213352">
              <a:spcAft>
                <a:spcPts val="2800"/>
              </a:spcAft>
              <a:buClr>
                <a:schemeClr val="tx1"/>
              </a:buClr>
            </a:pPr>
            <a:r>
              <a:rPr lang="en-US" dirty="0"/>
              <a:t>Enter agenda items</a:t>
            </a:r>
          </a:p>
          <a:p>
            <a:pPr marL="426705" lvl="1" indent="-426705">
              <a:spcAft>
                <a:spcPts val="2800"/>
              </a:spcAft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marL="426705" lvl="2" indent="-426705">
              <a:spcAft>
                <a:spcPts val="2800"/>
              </a:spcAft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marL="426705" lvl="3" indent="-426705">
              <a:spcAft>
                <a:spcPts val="2800"/>
              </a:spcAft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426705" lvl="4" indent="-426705">
              <a:spcAft>
                <a:spcPts val="2800"/>
              </a:spcAft>
              <a:buClr>
                <a:schemeClr val="tx1"/>
              </a:buClr>
            </a:pPr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75166B-DC8C-4D02-820A-E0D3587163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480" y="284482"/>
            <a:ext cx="10810240" cy="59563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17BE0C-4360-472C-AB96-C971BF93533C}"/>
              </a:ext>
            </a:extLst>
          </p:cNvPr>
          <p:cNvSpPr/>
          <p:nvPr userDrawn="1"/>
        </p:nvSpPr>
        <p:spPr>
          <a:xfrm>
            <a:off x="0" y="0"/>
            <a:ext cx="74950" cy="6400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7" dirty="0"/>
          </a:p>
        </p:txBody>
      </p:sp>
    </p:spTree>
    <p:extLst>
      <p:ext uri="{BB962C8B-B14F-4D97-AF65-F5344CB8AC3E}">
        <p14:creationId xmlns:p14="http://schemas.microsoft.com/office/powerpoint/2010/main" val="2765274064"/>
      </p:ext>
    </p:extLst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9404BB-7C07-456C-9FE6-39B804DE1334}"/>
              </a:ext>
            </a:extLst>
          </p:cNvPr>
          <p:cNvSpPr/>
          <p:nvPr userDrawn="1"/>
        </p:nvSpPr>
        <p:spPr>
          <a:xfrm>
            <a:off x="0" y="0"/>
            <a:ext cx="74950" cy="6400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7" dirty="0"/>
          </a:p>
        </p:txBody>
      </p:sp>
    </p:spTree>
    <p:extLst>
      <p:ext uri="{BB962C8B-B14F-4D97-AF65-F5344CB8AC3E}">
        <p14:creationId xmlns:p14="http://schemas.microsoft.com/office/powerpoint/2010/main" val="3945206672"/>
      </p:ext>
    </p:extLst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</p:spTree>
    <p:extLst>
      <p:ext uri="{BB962C8B-B14F-4D97-AF65-F5344CB8AC3E}">
        <p14:creationId xmlns:p14="http://schemas.microsoft.com/office/powerpoint/2010/main" val="288512270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E319EA-431C-4621-BFBC-22CAB742A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225" y="427038"/>
            <a:ext cx="3670300" cy="14938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2D2A71-8448-4DF9-9070-650FC54A7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113" y="922338"/>
            <a:ext cx="5761037" cy="45481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7B6F7EF-C81E-4A9A-A481-174552A846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4225" y="1920875"/>
            <a:ext cx="3670300" cy="3557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E633831-4F87-49C6-978D-B0C3D640B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A5391-19AC-44B3-AF77-DBF692A0418F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9E439A5-3B3E-4E8B-B73C-46A02D5A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5D4C34B-76B9-4DCD-B57A-6FC68EBCC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08DF-944F-425B-A83A-182FAF66DF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94324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4480" y="933450"/>
            <a:ext cx="10810240" cy="264688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120"/>
              </a:spcAft>
              <a:buNone/>
              <a:defRPr sz="1120" b="1" cap="all" spc="28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3F9902-502F-49F5-8F9D-C3AD819AE1AF}"/>
              </a:ext>
            </a:extLst>
          </p:cNvPr>
          <p:cNvSpPr/>
          <p:nvPr userDrawn="1"/>
        </p:nvSpPr>
        <p:spPr>
          <a:xfrm>
            <a:off x="0" y="0"/>
            <a:ext cx="74950" cy="6400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7" dirty="0"/>
          </a:p>
        </p:txBody>
      </p:sp>
    </p:spTree>
    <p:extLst>
      <p:ext uri="{BB962C8B-B14F-4D97-AF65-F5344CB8AC3E}">
        <p14:creationId xmlns:p14="http://schemas.microsoft.com/office/powerpoint/2010/main" val="6531661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orient="horz" pos="624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F73FA-018C-42B4-99E2-A1521E83AB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" y="-604520"/>
            <a:ext cx="11130280" cy="595630"/>
          </a:xfrm>
        </p:spPr>
        <p:txBody>
          <a:bodyPr/>
          <a:lstStyle>
            <a:lvl1pPr>
              <a:defRPr sz="336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Blank layout (enter descriptive title here for accessibility)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D16A53-152C-4DCF-AFC9-96CCF08CB491}"/>
              </a:ext>
            </a:extLst>
          </p:cNvPr>
          <p:cNvSpPr/>
          <p:nvPr userDrawn="1"/>
        </p:nvSpPr>
        <p:spPr>
          <a:xfrm>
            <a:off x="0" y="0"/>
            <a:ext cx="74950" cy="6400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7" dirty="0"/>
          </a:p>
        </p:txBody>
      </p:sp>
    </p:spTree>
    <p:extLst>
      <p:ext uri="{BB962C8B-B14F-4D97-AF65-F5344CB8AC3E}">
        <p14:creationId xmlns:p14="http://schemas.microsoft.com/office/powerpoint/2010/main" val="3869496217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9B2D-B36B-40AC-9254-12739BCD59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FFD8E-0DC3-4B8E-8C49-6A0F23E3D23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/>
            </a:lvl1pPr>
            <a:lvl2pPr marL="213352" indent="0">
              <a:buNone/>
              <a:defRPr/>
            </a:lvl2pPr>
            <a:lvl3pPr marL="426705" indent="0">
              <a:buNone/>
              <a:defRPr/>
            </a:lvl3pPr>
            <a:lvl4pPr marL="640057" indent="0">
              <a:buNone/>
              <a:defRPr/>
            </a:lvl4pPr>
            <a:lvl5pPr marL="640057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3B6084-99E6-46FF-93AD-83DE6FF7C14B}"/>
              </a:ext>
            </a:extLst>
          </p:cNvPr>
          <p:cNvSpPr/>
          <p:nvPr userDrawn="1"/>
        </p:nvSpPr>
        <p:spPr>
          <a:xfrm>
            <a:off x="0" y="0"/>
            <a:ext cx="74950" cy="6400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7" dirty="0"/>
          </a:p>
        </p:txBody>
      </p:sp>
    </p:spTree>
    <p:extLst>
      <p:ext uri="{BB962C8B-B14F-4D97-AF65-F5344CB8AC3E}">
        <p14:creationId xmlns:p14="http://schemas.microsoft.com/office/powerpoint/2010/main" val="2448802142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DEF8F-3F3F-4176-AAC6-6F214D9A9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480" y="284482"/>
            <a:ext cx="5262880" cy="59563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image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4F48D58-FFF9-4D88-86EA-5381B3B4300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31840" y="0"/>
            <a:ext cx="5547360" cy="6400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680"/>
            </a:lvl1pPr>
          </a:lstStyle>
          <a:p>
            <a:r>
              <a:rPr lang="en-US" dirty="0"/>
              <a:t>Click icon to insert image, </a:t>
            </a:r>
            <a:br>
              <a:rPr lang="en-US" dirty="0"/>
            </a:br>
            <a:r>
              <a:rPr lang="en-US" dirty="0"/>
              <a:t>or select placeholder </a:t>
            </a:r>
            <a:br>
              <a:rPr lang="en-US" dirty="0"/>
            </a:br>
            <a:r>
              <a:rPr lang="en-US" dirty="0"/>
              <a:t>and paste image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15FDEA2-616E-44F0-9C9D-8C4D782AA50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84480" y="1386840"/>
            <a:ext cx="5262880" cy="440944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4BE43C-6204-4EF9-AAAA-0F7F1E99632E}"/>
              </a:ext>
            </a:extLst>
          </p:cNvPr>
          <p:cNvSpPr/>
          <p:nvPr userDrawn="1"/>
        </p:nvSpPr>
        <p:spPr>
          <a:xfrm>
            <a:off x="0" y="0"/>
            <a:ext cx="74950" cy="6400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7" dirty="0"/>
          </a:p>
        </p:txBody>
      </p:sp>
    </p:spTree>
    <p:extLst>
      <p:ext uri="{BB962C8B-B14F-4D97-AF65-F5344CB8AC3E}">
        <p14:creationId xmlns:p14="http://schemas.microsoft.com/office/powerpoint/2010/main" val="25313814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44">
          <p15:clr>
            <a:srgbClr val="FBAE40"/>
          </p15:clr>
        </p15:guide>
        <p15:guide id="2" pos="3936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17D87-D3C3-4EBC-8F18-A1178903C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6700F0-47BA-4878-9AD3-6E38759C53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84480" y="1386841"/>
            <a:ext cx="10810240" cy="195782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bulleted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BD948C-0269-48E0-BF91-1A5CBF28A84C}"/>
              </a:ext>
            </a:extLst>
          </p:cNvPr>
          <p:cNvSpPr/>
          <p:nvPr userDrawn="1"/>
        </p:nvSpPr>
        <p:spPr>
          <a:xfrm>
            <a:off x="0" y="0"/>
            <a:ext cx="74950" cy="6400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7" dirty="0"/>
          </a:p>
        </p:txBody>
      </p:sp>
    </p:spTree>
    <p:extLst>
      <p:ext uri="{BB962C8B-B14F-4D97-AF65-F5344CB8AC3E}">
        <p14:creationId xmlns:p14="http://schemas.microsoft.com/office/powerpoint/2010/main" val="441150181"/>
      </p:ext>
    </p:extLst>
  </p:cSld>
  <p:clrMapOvr>
    <a:masterClrMapping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480" y="284482"/>
            <a:ext cx="10810240" cy="59563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4480" y="933450"/>
            <a:ext cx="10810240" cy="264688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120"/>
              </a:spcAft>
              <a:buNone/>
              <a:defRPr sz="1120" b="1" cap="all" spc="28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57A7C1-7536-4D4B-BE66-71930AD4976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84480" y="1600201"/>
            <a:ext cx="10810240" cy="1957823"/>
          </a:xfrm>
        </p:spPr>
        <p:txBody>
          <a:bodyPr/>
          <a:lstStyle>
            <a:lvl1pPr marL="0" indent="0">
              <a:buNone/>
              <a:defRPr/>
            </a:lvl1pPr>
            <a:lvl2pPr marL="213352" indent="0">
              <a:buNone/>
              <a:defRPr/>
            </a:lvl2pPr>
            <a:lvl3pPr marL="426705" indent="0">
              <a:buNone/>
              <a:defRPr/>
            </a:lvl3pPr>
            <a:lvl4pPr marL="640057" indent="0">
              <a:buNone/>
              <a:defRPr/>
            </a:lvl4pPr>
            <a:lvl5pPr marL="640057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351211-2602-447A-AB56-C8F728CAF93E}"/>
              </a:ext>
            </a:extLst>
          </p:cNvPr>
          <p:cNvSpPr/>
          <p:nvPr userDrawn="1"/>
        </p:nvSpPr>
        <p:spPr>
          <a:xfrm>
            <a:off x="0" y="0"/>
            <a:ext cx="74950" cy="6400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7" dirty="0"/>
          </a:p>
        </p:txBody>
      </p:sp>
    </p:spTree>
    <p:extLst>
      <p:ext uri="{BB962C8B-B14F-4D97-AF65-F5344CB8AC3E}">
        <p14:creationId xmlns:p14="http://schemas.microsoft.com/office/powerpoint/2010/main" val="6138935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orient="horz" pos="624">
          <p15:clr>
            <a:srgbClr val="FBAE40"/>
          </p15:clr>
        </p15:guide>
        <p15:guide id="3" orient="horz" pos="1272">
          <p15:clr>
            <a:srgbClr val="9FCC3B"/>
          </p15:clr>
        </p15:guide>
        <p15:guide id="4" orient="horz" pos="1080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480" y="284482"/>
            <a:ext cx="10810240" cy="59563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4480" y="933450"/>
            <a:ext cx="10810240" cy="264688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120"/>
              </a:spcAft>
              <a:buNone/>
              <a:defRPr sz="1120" b="1" cap="all" spc="28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4AC24-E85E-407F-973E-699BC706DC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84480" y="1600201"/>
            <a:ext cx="10810240" cy="195782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bulleted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467EBB-E8F1-48D5-BE0A-898A6CDF3FA9}"/>
              </a:ext>
            </a:extLst>
          </p:cNvPr>
          <p:cNvSpPr/>
          <p:nvPr userDrawn="1"/>
        </p:nvSpPr>
        <p:spPr>
          <a:xfrm>
            <a:off x="0" y="0"/>
            <a:ext cx="74950" cy="6400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7" dirty="0"/>
          </a:p>
        </p:txBody>
      </p:sp>
    </p:spTree>
    <p:extLst>
      <p:ext uri="{BB962C8B-B14F-4D97-AF65-F5344CB8AC3E}">
        <p14:creationId xmlns:p14="http://schemas.microsoft.com/office/powerpoint/2010/main" val="11262325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orient="horz" pos="624">
          <p15:clr>
            <a:srgbClr val="FBAE40"/>
          </p15:clr>
        </p15:guide>
        <p15:guide id="3" orient="horz" pos="1272">
          <p15:clr>
            <a:srgbClr val="9FCC3B"/>
          </p15:clr>
        </p15:guide>
        <p15:guide id="4" orient="horz" pos="1080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FE80-980F-4BC9-94C9-A90DD04139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328A3-F00F-4DC0-B02A-392A2AB97F8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84481" y="1386841"/>
            <a:ext cx="5298440" cy="1957823"/>
          </a:xfrm>
        </p:spPr>
        <p:txBody>
          <a:bodyPr/>
          <a:lstStyle>
            <a:lvl1pPr marL="0" indent="0">
              <a:buNone/>
              <a:defRPr/>
            </a:lvl1pPr>
            <a:lvl2pPr marL="213352" indent="0">
              <a:buNone/>
              <a:defRPr/>
            </a:lvl2pPr>
            <a:lvl3pPr marL="426705" indent="0">
              <a:buNone/>
              <a:defRPr/>
            </a:lvl3pPr>
            <a:lvl4pPr marL="640057" indent="0">
              <a:buNone/>
              <a:defRPr/>
            </a:lvl4pPr>
            <a:lvl5pPr marL="640057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00FB0-23B9-4CB2-8C87-2533F3336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96281" y="1386841"/>
            <a:ext cx="5298440" cy="1957823"/>
          </a:xfrm>
        </p:spPr>
        <p:txBody>
          <a:bodyPr/>
          <a:lstStyle>
            <a:lvl1pPr marL="0" indent="0">
              <a:buNone/>
              <a:defRPr/>
            </a:lvl1pPr>
            <a:lvl2pPr marL="213352" indent="0">
              <a:buNone/>
              <a:defRPr/>
            </a:lvl2pPr>
            <a:lvl3pPr marL="426705" indent="0">
              <a:buNone/>
              <a:defRPr/>
            </a:lvl3pPr>
            <a:lvl4pPr marL="640057" indent="0">
              <a:buNone/>
              <a:defRPr/>
            </a:lvl4pPr>
            <a:lvl5pPr marL="640057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CED56E-AADA-4721-B28B-5B7CC6C9616F}"/>
              </a:ext>
            </a:extLst>
          </p:cNvPr>
          <p:cNvSpPr/>
          <p:nvPr userDrawn="1"/>
        </p:nvSpPr>
        <p:spPr>
          <a:xfrm>
            <a:off x="0" y="0"/>
            <a:ext cx="74950" cy="6400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7" dirty="0"/>
          </a:p>
        </p:txBody>
      </p:sp>
    </p:spTree>
    <p:extLst>
      <p:ext uri="{BB962C8B-B14F-4D97-AF65-F5344CB8AC3E}">
        <p14:creationId xmlns:p14="http://schemas.microsoft.com/office/powerpoint/2010/main" val="481912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480" y="284482"/>
            <a:ext cx="10810240" cy="59563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4480" y="933450"/>
            <a:ext cx="10810240" cy="264688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120"/>
              </a:spcAft>
              <a:buNone/>
              <a:defRPr sz="1120" b="1" cap="all" spc="28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4AC24-E85E-407F-973E-699BC706DC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84481" y="1600201"/>
            <a:ext cx="5298440" cy="1957823"/>
          </a:xfrm>
        </p:spPr>
        <p:txBody>
          <a:bodyPr/>
          <a:lstStyle>
            <a:lvl1pPr marL="0" indent="0">
              <a:buNone/>
              <a:defRPr/>
            </a:lvl1pPr>
            <a:lvl2pPr marL="213352" indent="0">
              <a:buNone/>
              <a:defRPr/>
            </a:lvl2pPr>
            <a:lvl3pPr marL="426705" indent="0">
              <a:buNone/>
              <a:defRPr/>
            </a:lvl3pPr>
            <a:lvl4pPr marL="640057" indent="0">
              <a:buNone/>
              <a:defRPr/>
            </a:lvl4pPr>
            <a:lvl5pPr marL="640057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4959F6-41EE-4D17-B71F-BB0F4BB3DB4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796281" y="1600201"/>
            <a:ext cx="5298440" cy="1957823"/>
          </a:xfrm>
        </p:spPr>
        <p:txBody>
          <a:bodyPr/>
          <a:lstStyle>
            <a:lvl1pPr marL="0" indent="0">
              <a:buNone/>
              <a:defRPr/>
            </a:lvl1pPr>
            <a:lvl2pPr marL="213352" indent="0">
              <a:buNone/>
              <a:defRPr/>
            </a:lvl2pPr>
            <a:lvl3pPr marL="426705" indent="0">
              <a:buNone/>
              <a:defRPr/>
            </a:lvl3pPr>
            <a:lvl4pPr marL="640057" indent="0">
              <a:buNone/>
              <a:defRPr/>
            </a:lvl4pPr>
            <a:lvl5pPr marL="640057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31CFB1-8B68-47CF-8352-EA53FE39AE7A}"/>
              </a:ext>
            </a:extLst>
          </p:cNvPr>
          <p:cNvSpPr/>
          <p:nvPr userDrawn="1"/>
        </p:nvSpPr>
        <p:spPr>
          <a:xfrm>
            <a:off x="0" y="0"/>
            <a:ext cx="74950" cy="6400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7" dirty="0"/>
          </a:p>
        </p:txBody>
      </p:sp>
    </p:spTree>
    <p:extLst>
      <p:ext uri="{BB962C8B-B14F-4D97-AF65-F5344CB8AC3E}">
        <p14:creationId xmlns:p14="http://schemas.microsoft.com/office/powerpoint/2010/main" val="14539571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orient="horz" pos="624">
          <p15:clr>
            <a:srgbClr val="FBAE40"/>
          </p15:clr>
        </p15:guide>
        <p15:guide id="3" orient="horz" pos="1272">
          <p15:clr>
            <a:srgbClr val="9FCC3B"/>
          </p15:clr>
        </p15:guide>
        <p15:guide id="4" orient="horz" pos="1080">
          <p15:clr>
            <a:srgbClr val="FBAE40"/>
          </p15:clr>
        </p15:guide>
        <p15:guide id="5" pos="3768">
          <p15:clr>
            <a:srgbClr val="FBAE40"/>
          </p15:clr>
        </p15:guide>
        <p15:guide id="6" pos="3912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FE80-980F-4BC9-94C9-A90DD04139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328A3-F00F-4DC0-B02A-392A2AB97F8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84481" y="1386841"/>
            <a:ext cx="5298440" cy="195782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00FB0-23B9-4CB2-8C87-2533F3336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96281" y="1386842"/>
            <a:ext cx="5298440" cy="195782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1ECF29-EC8B-471A-8572-CBFA5F04D4E0}"/>
              </a:ext>
            </a:extLst>
          </p:cNvPr>
          <p:cNvSpPr/>
          <p:nvPr userDrawn="1"/>
        </p:nvSpPr>
        <p:spPr>
          <a:xfrm>
            <a:off x="0" y="0"/>
            <a:ext cx="74950" cy="6400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7" dirty="0"/>
          </a:p>
        </p:txBody>
      </p:sp>
    </p:spTree>
    <p:extLst>
      <p:ext uri="{BB962C8B-B14F-4D97-AF65-F5344CB8AC3E}">
        <p14:creationId xmlns:p14="http://schemas.microsoft.com/office/powerpoint/2010/main" val="12987017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461A3E-97F1-48DF-9B2B-9CB242955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225" y="427038"/>
            <a:ext cx="3670300" cy="14938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74EAF4E-D710-450E-BF30-81803E198D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837113" y="922338"/>
            <a:ext cx="5761037" cy="45481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96926FF-84D1-4214-AD7D-15AF3C54E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4225" y="1920875"/>
            <a:ext cx="3670300" cy="3557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AB2AE98-BE4C-4BFA-8E11-A4A8466DF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A5391-19AC-44B3-AF77-DBF692A0418F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A5B18A6-E6EC-4B55-A9CF-40AB3B03B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E9F2FD7-E202-4C54-8441-63640B7D9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08DF-944F-425B-A83A-182FAF66DF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95779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480" y="284482"/>
            <a:ext cx="10810240" cy="59563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4480" y="933450"/>
            <a:ext cx="10810240" cy="264688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120"/>
              </a:spcAft>
              <a:buNone/>
              <a:defRPr sz="1120" b="1" cap="all" spc="28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117784-3939-47DC-817E-56BA8ACDF9B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84481" y="1600202"/>
            <a:ext cx="5298440" cy="195782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D8E906-2D5C-440E-979E-D7FE653CDD2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796281" y="1600202"/>
            <a:ext cx="5298440" cy="195782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B83B5E-91D1-4280-8C38-A9AD94FD27BB}"/>
              </a:ext>
            </a:extLst>
          </p:cNvPr>
          <p:cNvSpPr/>
          <p:nvPr userDrawn="1"/>
        </p:nvSpPr>
        <p:spPr>
          <a:xfrm>
            <a:off x="0" y="0"/>
            <a:ext cx="74950" cy="6400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7" dirty="0"/>
          </a:p>
        </p:txBody>
      </p:sp>
    </p:spTree>
    <p:extLst>
      <p:ext uri="{BB962C8B-B14F-4D97-AF65-F5344CB8AC3E}">
        <p14:creationId xmlns:p14="http://schemas.microsoft.com/office/powerpoint/2010/main" val="748850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orient="horz" pos="624">
          <p15:clr>
            <a:srgbClr val="FBAE40"/>
          </p15:clr>
        </p15:guide>
        <p15:guide id="3" orient="horz" pos="1272">
          <p15:clr>
            <a:srgbClr val="9FCC3B"/>
          </p15:clr>
        </p15:guide>
        <p15:guide id="4" orient="horz" pos="1080">
          <p15:clr>
            <a:srgbClr val="FBAE40"/>
          </p15:clr>
        </p15:guide>
        <p15:guide id="5" pos="3768">
          <p15:clr>
            <a:srgbClr val="FBAE40"/>
          </p15:clr>
        </p15:guide>
        <p15:guide id="6" pos="3912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5B641-AA35-4952-8BD0-57A5E6BAC6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BB28F6-ED88-4F6C-98C2-239A1B8050D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84480" y="1386840"/>
            <a:ext cx="10810240" cy="1597475"/>
          </a:xfrm>
        </p:spPr>
        <p:txBody>
          <a:bodyPr/>
          <a:lstStyle>
            <a:lvl1pPr marL="0" indent="0">
              <a:spcAft>
                <a:spcPts val="560"/>
              </a:spcAft>
              <a:buNone/>
              <a:defRPr sz="1680">
                <a:latin typeface="Lucida Console" panose="020B0609040504020204" pitchFamily="49" charset="0"/>
              </a:defRPr>
            </a:lvl1pPr>
            <a:lvl2pPr marL="213352" indent="0">
              <a:spcAft>
                <a:spcPts val="560"/>
              </a:spcAft>
              <a:buNone/>
              <a:defRPr sz="1680">
                <a:latin typeface="Lucida Console" panose="020B0609040504020204" pitchFamily="49" charset="0"/>
              </a:defRPr>
            </a:lvl2pPr>
            <a:lvl3pPr marL="426705" indent="0">
              <a:spcAft>
                <a:spcPts val="560"/>
              </a:spcAft>
              <a:buNone/>
              <a:defRPr sz="1680">
                <a:latin typeface="Lucida Console" panose="020B0609040504020204" pitchFamily="49" charset="0"/>
              </a:defRPr>
            </a:lvl3pPr>
            <a:lvl4pPr marL="640057" indent="0">
              <a:spcAft>
                <a:spcPts val="560"/>
              </a:spcAft>
              <a:buNone/>
              <a:defRPr sz="1680">
                <a:latin typeface="Lucida Console" panose="020B0609040504020204" pitchFamily="49" charset="0"/>
              </a:defRPr>
            </a:lvl4pPr>
            <a:lvl5pPr marL="853410" indent="0">
              <a:spcAft>
                <a:spcPts val="560"/>
              </a:spcAft>
              <a:buNone/>
              <a:defRPr sz="168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here,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AC06CC-729F-4A98-A452-95753BBCCB86}"/>
              </a:ext>
            </a:extLst>
          </p:cNvPr>
          <p:cNvSpPr/>
          <p:nvPr userDrawn="1"/>
        </p:nvSpPr>
        <p:spPr>
          <a:xfrm>
            <a:off x="0" y="0"/>
            <a:ext cx="74950" cy="6400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7" dirty="0"/>
          </a:p>
        </p:txBody>
      </p:sp>
    </p:spTree>
    <p:extLst>
      <p:ext uri="{BB962C8B-B14F-4D97-AF65-F5344CB8AC3E}">
        <p14:creationId xmlns:p14="http://schemas.microsoft.com/office/powerpoint/2010/main" val="3574153935"/>
      </p:ext>
    </p:extLst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FE80-980F-4BC9-94C9-A90DD04139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layout, two columns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328A3-F00F-4DC0-B02A-392A2AB97F8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84481" y="1386840"/>
            <a:ext cx="5298440" cy="1597475"/>
          </a:xfrm>
        </p:spPr>
        <p:txBody>
          <a:bodyPr/>
          <a:lstStyle>
            <a:lvl1pPr marL="0" indent="0">
              <a:spcAft>
                <a:spcPts val="560"/>
              </a:spcAft>
              <a:buNone/>
              <a:defRPr sz="1680">
                <a:latin typeface="Lucida Console" panose="020B0609040504020204" pitchFamily="49" charset="0"/>
              </a:defRPr>
            </a:lvl1pPr>
            <a:lvl2pPr marL="213352" indent="0">
              <a:spcAft>
                <a:spcPts val="560"/>
              </a:spcAft>
              <a:buNone/>
              <a:defRPr sz="1680">
                <a:latin typeface="Lucida Console" panose="020B0609040504020204" pitchFamily="49" charset="0"/>
              </a:defRPr>
            </a:lvl2pPr>
            <a:lvl3pPr marL="426705" indent="0">
              <a:spcAft>
                <a:spcPts val="560"/>
              </a:spcAft>
              <a:buNone/>
              <a:defRPr sz="1680">
                <a:latin typeface="Lucida Console" panose="020B0609040504020204" pitchFamily="49" charset="0"/>
              </a:defRPr>
            </a:lvl3pPr>
            <a:lvl4pPr marL="640057" indent="0">
              <a:spcAft>
                <a:spcPts val="560"/>
              </a:spcAft>
              <a:buNone/>
              <a:defRPr sz="1680">
                <a:latin typeface="Lucida Console" panose="020B0609040504020204" pitchFamily="49" charset="0"/>
              </a:defRPr>
            </a:lvl4pPr>
            <a:lvl5pPr marL="853410" indent="0">
              <a:spcAft>
                <a:spcPts val="560"/>
              </a:spcAft>
              <a:buNone/>
              <a:defRPr sz="168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00FB0-23B9-4CB2-8C87-2533F3336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96281" y="1386840"/>
            <a:ext cx="5298440" cy="1597475"/>
          </a:xfrm>
        </p:spPr>
        <p:txBody>
          <a:bodyPr/>
          <a:lstStyle>
            <a:lvl1pPr marL="0" indent="0">
              <a:spcAft>
                <a:spcPts val="560"/>
              </a:spcAft>
              <a:buNone/>
              <a:defRPr sz="1680">
                <a:latin typeface="Lucida Console" panose="020B0609040504020204" pitchFamily="49" charset="0"/>
              </a:defRPr>
            </a:lvl1pPr>
            <a:lvl2pPr marL="213352" indent="0">
              <a:spcAft>
                <a:spcPts val="560"/>
              </a:spcAft>
              <a:buNone/>
              <a:defRPr sz="1680">
                <a:latin typeface="Lucida Console" panose="020B0609040504020204" pitchFamily="49" charset="0"/>
              </a:defRPr>
            </a:lvl2pPr>
            <a:lvl3pPr marL="426705" indent="0">
              <a:spcAft>
                <a:spcPts val="560"/>
              </a:spcAft>
              <a:buNone/>
              <a:defRPr sz="1680">
                <a:latin typeface="Lucida Console" panose="020B0609040504020204" pitchFamily="49" charset="0"/>
              </a:defRPr>
            </a:lvl3pPr>
            <a:lvl4pPr marL="640057" indent="0">
              <a:spcAft>
                <a:spcPts val="560"/>
              </a:spcAft>
              <a:buNone/>
              <a:defRPr sz="1680">
                <a:latin typeface="Lucida Console" panose="020B0609040504020204" pitchFamily="49" charset="0"/>
              </a:defRPr>
            </a:lvl4pPr>
            <a:lvl5pPr marL="853410" indent="0">
              <a:spcAft>
                <a:spcPts val="560"/>
              </a:spcAft>
              <a:buNone/>
              <a:defRPr sz="168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DAB107-A9D6-411D-9EAE-666C5BBB98C4}"/>
              </a:ext>
            </a:extLst>
          </p:cNvPr>
          <p:cNvSpPr/>
          <p:nvPr userDrawn="1"/>
        </p:nvSpPr>
        <p:spPr>
          <a:xfrm>
            <a:off x="0" y="0"/>
            <a:ext cx="74950" cy="6400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7" dirty="0"/>
          </a:p>
        </p:txBody>
      </p:sp>
    </p:spTree>
    <p:extLst>
      <p:ext uri="{BB962C8B-B14F-4D97-AF65-F5344CB8AC3E}">
        <p14:creationId xmlns:p14="http://schemas.microsoft.com/office/powerpoint/2010/main" val="10155828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BFD6-0A7E-4C17-A0CF-15563DCD4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386840"/>
            <a:ext cx="7643920" cy="2395939"/>
          </a:xfrm>
        </p:spPr>
        <p:txBody>
          <a:bodyPr/>
          <a:lstStyle>
            <a:lvl1pPr>
              <a:defRPr sz="4107"/>
            </a:lvl1pPr>
          </a:lstStyle>
          <a:p>
            <a:r>
              <a:rPr lang="en-US" dirty="0"/>
              <a:t>Enter quote here. Omit quote marks on the text.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139DB6-EAA5-478D-8B47-73B28F478C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66801" y="4302760"/>
            <a:ext cx="7645400" cy="402546"/>
          </a:xfrm>
        </p:spPr>
        <p:txBody>
          <a:bodyPr/>
          <a:lstStyle>
            <a:lvl1pPr marL="0" indent="0">
              <a:buNone/>
              <a:defRPr sz="2240" b="1"/>
            </a:lvl1pPr>
          </a:lstStyle>
          <a:p>
            <a:pPr lvl="0"/>
            <a:r>
              <a:rPr lang="en-US" dirty="0"/>
              <a:t>Enter 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D58212-E366-46B6-A286-ED11216920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6800" y="4708795"/>
            <a:ext cx="7631854" cy="350930"/>
          </a:xfrm>
        </p:spPr>
        <p:txBody>
          <a:bodyPr/>
          <a:lstStyle>
            <a:lvl1pPr marL="0" indent="0">
              <a:buNone/>
              <a:defRPr sz="1867"/>
            </a:lvl1pPr>
          </a:lstStyle>
          <a:p>
            <a:pPr lvl="0"/>
            <a:r>
              <a:rPr lang="en-US" dirty="0"/>
              <a:t>Enter quoted person’s affiliation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2E233-FBD7-4C9D-B415-F53C98B586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4481" y="787675"/>
            <a:ext cx="807993" cy="80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590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20">
          <p15:clr>
            <a:srgbClr val="FBAE40"/>
          </p15:clr>
        </p15:guide>
        <p15:guide id="2" pos="5880">
          <p15:clr>
            <a:srgbClr val="FBAE40"/>
          </p15:clr>
        </p15:guide>
        <p15:guide id="3" orient="horz" pos="2904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D0138-670A-478D-BCC5-48A85ECF1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481" y="2527300"/>
            <a:ext cx="7645400" cy="1346198"/>
          </a:xfrm>
        </p:spPr>
        <p:txBody>
          <a:bodyPr anchor="ctr"/>
          <a:lstStyle>
            <a:lvl1pPr>
              <a:defRPr sz="4107"/>
            </a:lvl1pPr>
          </a:lstStyle>
          <a:p>
            <a:r>
              <a:rPr lang="en-US" dirty="0"/>
              <a:t>Section divider – </a:t>
            </a:r>
            <a:br>
              <a:rPr lang="en-US" dirty="0"/>
            </a:br>
            <a:r>
              <a:rPr lang="en-US" dirty="0"/>
              <a:t>Enter section name here</a:t>
            </a:r>
          </a:p>
        </p:txBody>
      </p:sp>
    </p:spTree>
    <p:extLst>
      <p:ext uri="{BB962C8B-B14F-4D97-AF65-F5344CB8AC3E}">
        <p14:creationId xmlns:p14="http://schemas.microsoft.com/office/powerpoint/2010/main" val="3213831085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7282940-4CB7-443C-9F56-FCA13ED569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61694" y="2172494"/>
            <a:ext cx="2055812" cy="2055812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02268E66-E2A6-42E7-9D25-CF980511A87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1379200" cy="6400800"/>
          </a:xfrm>
        </p:spPr>
        <p:txBody>
          <a:bodyPr anchor="ctr">
            <a:noAutofit/>
          </a:bodyPr>
          <a:lstStyle>
            <a:lvl1pPr marL="746733" indent="0">
              <a:buNone/>
              <a:defRPr/>
            </a:lvl1pPr>
          </a:lstStyle>
          <a:p>
            <a:r>
              <a:rPr lang="en-US" dirty="0"/>
              <a:t>Click icon to add video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CFD226-D826-41A8-94B2-5E84F7FD8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604520"/>
            <a:ext cx="11379200" cy="595630"/>
          </a:xfrm>
        </p:spPr>
        <p:txBody>
          <a:bodyPr/>
          <a:lstStyle>
            <a:lvl1pPr>
              <a:defRPr sz="336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Video layout (enter descriptive title here for accessibility)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59D4D4-4A57-439F-AB9E-EF59B45B3C35}"/>
              </a:ext>
            </a:extLst>
          </p:cNvPr>
          <p:cNvSpPr/>
          <p:nvPr userDrawn="1"/>
        </p:nvSpPr>
        <p:spPr>
          <a:xfrm>
            <a:off x="0" y="0"/>
            <a:ext cx="74950" cy="6400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7" dirty="0"/>
          </a:p>
        </p:txBody>
      </p:sp>
    </p:spTree>
    <p:extLst>
      <p:ext uri="{BB962C8B-B14F-4D97-AF65-F5344CB8AC3E}">
        <p14:creationId xmlns:p14="http://schemas.microsoft.com/office/powerpoint/2010/main" val="2491133481"/>
      </p:ext>
    </p:extLst>
  </p:cSld>
  <p:clrMapOvr>
    <a:masterClrMapping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10167-6731-422B-AAF3-3DCD022FDA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480" y="284482"/>
            <a:ext cx="10810240" cy="59563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Comparison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7F764-8D3D-4D65-9DEE-EB4D76A9193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4480" y="1390448"/>
            <a:ext cx="5298438" cy="454227"/>
          </a:xfrm>
        </p:spPr>
        <p:txBody>
          <a:bodyPr anchor="b"/>
          <a:lstStyle>
            <a:lvl1pPr marL="0" indent="0">
              <a:buNone/>
              <a:defRPr sz="2613" b="1">
                <a:solidFill>
                  <a:schemeClr val="tx1"/>
                </a:solidFill>
              </a:defRPr>
            </a:lvl1pPr>
            <a:lvl2pPr marL="426705" indent="0">
              <a:buNone/>
              <a:defRPr sz="1867" b="1"/>
            </a:lvl2pPr>
            <a:lvl3pPr marL="853410" indent="0">
              <a:buNone/>
              <a:defRPr sz="1680" b="1"/>
            </a:lvl3pPr>
            <a:lvl4pPr marL="1280114" indent="0">
              <a:buNone/>
              <a:defRPr sz="1493" b="1"/>
            </a:lvl4pPr>
            <a:lvl5pPr marL="1706819" indent="0">
              <a:buNone/>
              <a:defRPr sz="1493" b="1"/>
            </a:lvl5pPr>
            <a:lvl6pPr marL="2133524" indent="0">
              <a:buNone/>
              <a:defRPr sz="1493" b="1"/>
            </a:lvl6pPr>
            <a:lvl7pPr marL="2560229" indent="0">
              <a:buNone/>
              <a:defRPr sz="1493" b="1"/>
            </a:lvl7pPr>
            <a:lvl8pPr marL="2986933" indent="0">
              <a:buNone/>
              <a:defRPr sz="1493" b="1"/>
            </a:lvl8pPr>
            <a:lvl9pPr marL="3413638" indent="0">
              <a:buNone/>
              <a:defRPr sz="1493" b="1"/>
            </a:lvl9pPr>
          </a:lstStyle>
          <a:p>
            <a:pPr lvl="0"/>
            <a:r>
              <a:rPr lang="en-US" dirty="0"/>
              <a:t>Enter heading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FD69C2-FBB8-4670-938B-F05693537C1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84480" y="1856529"/>
            <a:ext cx="5298438" cy="1776851"/>
          </a:xfrm>
        </p:spPr>
        <p:txBody>
          <a:bodyPr/>
          <a:lstStyle>
            <a:lvl1pPr marL="0" indent="0">
              <a:buNone/>
              <a:defRPr sz="2240"/>
            </a:lvl1pPr>
            <a:lvl2pPr marL="213352" indent="0">
              <a:buNone/>
              <a:defRPr sz="1867"/>
            </a:lvl2pPr>
            <a:lvl3pPr marL="426705" indent="0">
              <a:buNone/>
              <a:defRPr sz="1680"/>
            </a:lvl3pPr>
            <a:lvl4pPr marL="640057" indent="0">
              <a:buNone/>
              <a:defRPr sz="1493"/>
            </a:lvl4pPr>
            <a:lvl5pPr marL="640057" indent="0">
              <a:buNone/>
              <a:defRPr sz="1493"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22A0D-CA84-4D80-B7CB-26EC3C0607B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796284" y="1390448"/>
            <a:ext cx="5298438" cy="454227"/>
          </a:xfrm>
        </p:spPr>
        <p:txBody>
          <a:bodyPr anchor="b"/>
          <a:lstStyle>
            <a:lvl1pPr marL="0" indent="0">
              <a:buNone/>
              <a:defRPr sz="2613" b="1">
                <a:solidFill>
                  <a:schemeClr val="tx1"/>
                </a:solidFill>
              </a:defRPr>
            </a:lvl1pPr>
            <a:lvl2pPr marL="426705" indent="0">
              <a:buNone/>
              <a:defRPr sz="1867" b="1"/>
            </a:lvl2pPr>
            <a:lvl3pPr marL="853410" indent="0">
              <a:buNone/>
              <a:defRPr sz="1680" b="1"/>
            </a:lvl3pPr>
            <a:lvl4pPr marL="1280114" indent="0">
              <a:buNone/>
              <a:defRPr sz="1493" b="1"/>
            </a:lvl4pPr>
            <a:lvl5pPr marL="1706819" indent="0">
              <a:buNone/>
              <a:defRPr sz="1493" b="1"/>
            </a:lvl5pPr>
            <a:lvl6pPr marL="2133524" indent="0">
              <a:buNone/>
              <a:defRPr sz="1493" b="1"/>
            </a:lvl6pPr>
            <a:lvl7pPr marL="2560229" indent="0">
              <a:buNone/>
              <a:defRPr sz="1493" b="1"/>
            </a:lvl7pPr>
            <a:lvl8pPr marL="2986933" indent="0">
              <a:buNone/>
              <a:defRPr sz="1493" b="1"/>
            </a:lvl8pPr>
            <a:lvl9pPr marL="3413638" indent="0">
              <a:buNone/>
              <a:defRPr sz="1493" b="1"/>
            </a:lvl9pPr>
          </a:lstStyle>
          <a:p>
            <a:pPr lvl="0"/>
            <a:r>
              <a:rPr lang="en-US" dirty="0"/>
              <a:t>Enter heading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21A746-02E0-4C53-AAE0-D0AE61EBDA6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796283" y="1856529"/>
            <a:ext cx="5298436" cy="1776851"/>
          </a:xfrm>
        </p:spPr>
        <p:txBody>
          <a:bodyPr/>
          <a:lstStyle>
            <a:lvl1pPr marL="0" indent="0">
              <a:buNone/>
              <a:defRPr sz="2240"/>
            </a:lvl1pPr>
            <a:lvl2pPr marL="213352" indent="0">
              <a:buNone/>
              <a:defRPr sz="1867"/>
            </a:lvl2pPr>
            <a:lvl3pPr marL="426705" indent="0">
              <a:buNone/>
              <a:defRPr sz="1680"/>
            </a:lvl3pPr>
            <a:lvl4pPr marL="640057" indent="0">
              <a:buNone/>
              <a:defRPr sz="1493"/>
            </a:lvl4pPr>
            <a:lvl5pPr marL="640057" indent="0">
              <a:buNone/>
              <a:defRPr sz="1493"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810728-B224-4508-AF7A-582B502775E4}"/>
              </a:ext>
            </a:extLst>
          </p:cNvPr>
          <p:cNvSpPr/>
          <p:nvPr userDrawn="1"/>
        </p:nvSpPr>
        <p:spPr>
          <a:xfrm>
            <a:off x="0" y="0"/>
            <a:ext cx="74950" cy="6400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7" dirty="0"/>
          </a:p>
        </p:txBody>
      </p:sp>
    </p:spTree>
    <p:extLst>
      <p:ext uri="{BB962C8B-B14F-4D97-AF65-F5344CB8AC3E}">
        <p14:creationId xmlns:p14="http://schemas.microsoft.com/office/powerpoint/2010/main" val="38917299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EC130-06E7-4370-BE1F-6B09EE7292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481" y="284481"/>
            <a:ext cx="3876040" cy="1102360"/>
          </a:xfrm>
        </p:spPr>
        <p:txBody>
          <a:bodyPr anchor="t"/>
          <a:lstStyle>
            <a:lvl1pPr>
              <a:defRPr sz="3733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425BD-017D-469D-AB54-06E3E3BCCB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93920" y="284480"/>
            <a:ext cx="6400800" cy="5511801"/>
          </a:xfrm>
        </p:spPr>
        <p:txBody>
          <a:bodyPr>
            <a:noAutofit/>
          </a:bodyPr>
          <a:lstStyle>
            <a:lvl1pPr marL="0" indent="0">
              <a:buNone/>
              <a:defRPr sz="2613"/>
            </a:lvl1pPr>
            <a:lvl2pPr marL="213352" indent="0">
              <a:buNone/>
              <a:defRPr sz="2240"/>
            </a:lvl2pPr>
            <a:lvl3pPr marL="426705" indent="0">
              <a:buNone/>
              <a:defRPr sz="1867"/>
            </a:lvl3pPr>
            <a:lvl4pPr marL="640057" indent="0">
              <a:buNone/>
              <a:defRPr sz="1680"/>
            </a:lvl4pPr>
            <a:lvl5pPr marL="640057" indent="0">
              <a:buNone/>
              <a:defRPr sz="1680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C1E26-36AF-47C4-ABA4-2D427A11BDA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84481" y="2035810"/>
            <a:ext cx="3876040" cy="299121"/>
          </a:xfrm>
        </p:spPr>
        <p:txBody>
          <a:bodyPr/>
          <a:lstStyle>
            <a:lvl1pPr marL="0" indent="0">
              <a:buNone/>
              <a:defRPr sz="1493"/>
            </a:lvl1pPr>
            <a:lvl2pPr marL="426705" indent="0">
              <a:buNone/>
              <a:defRPr sz="1307"/>
            </a:lvl2pPr>
            <a:lvl3pPr marL="853410" indent="0">
              <a:buNone/>
              <a:defRPr sz="1120"/>
            </a:lvl3pPr>
            <a:lvl4pPr marL="1280114" indent="0">
              <a:buNone/>
              <a:defRPr sz="933"/>
            </a:lvl4pPr>
            <a:lvl5pPr marL="1706819" indent="0">
              <a:buNone/>
              <a:defRPr sz="933"/>
            </a:lvl5pPr>
            <a:lvl6pPr marL="2133524" indent="0">
              <a:buNone/>
              <a:defRPr sz="933"/>
            </a:lvl6pPr>
            <a:lvl7pPr marL="2560229" indent="0">
              <a:buNone/>
              <a:defRPr sz="933"/>
            </a:lvl7pPr>
            <a:lvl8pPr marL="2986933" indent="0">
              <a:buNone/>
              <a:defRPr sz="933"/>
            </a:lvl8pPr>
            <a:lvl9pPr marL="3413638" indent="0">
              <a:buNone/>
              <a:defRPr sz="933"/>
            </a:lvl9pPr>
          </a:lstStyle>
          <a:p>
            <a:pPr lvl="0"/>
            <a:r>
              <a:rPr lang="en-US" dirty="0"/>
              <a:t>Enter description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B2424A-CFF6-43C4-97D0-B0F247D23F77}"/>
              </a:ext>
            </a:extLst>
          </p:cNvPr>
          <p:cNvSpPr/>
          <p:nvPr userDrawn="1"/>
        </p:nvSpPr>
        <p:spPr>
          <a:xfrm>
            <a:off x="0" y="0"/>
            <a:ext cx="74950" cy="6400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7" dirty="0"/>
          </a:p>
        </p:txBody>
      </p:sp>
    </p:spTree>
    <p:extLst>
      <p:ext uri="{BB962C8B-B14F-4D97-AF65-F5344CB8AC3E}">
        <p14:creationId xmlns:p14="http://schemas.microsoft.com/office/powerpoint/2010/main" val="39013791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08">
          <p15:clr>
            <a:srgbClr val="FBAE40"/>
          </p15:clr>
        </p15:guide>
        <p15:guide id="2" orient="horz" pos="1368">
          <p15:clr>
            <a:srgbClr val="FBAE40"/>
          </p15:clr>
        </p15:guide>
        <p15:guide id="3" pos="3168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988CF-49CB-49EE-AEAE-AF86931C7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481" y="284481"/>
            <a:ext cx="3876040" cy="1102360"/>
          </a:xfrm>
        </p:spPr>
        <p:txBody>
          <a:bodyPr anchor="t"/>
          <a:lstStyle>
            <a:lvl1pPr>
              <a:defRPr sz="3733"/>
            </a:lvl1pPr>
          </a:lstStyle>
          <a:p>
            <a:r>
              <a:rPr lang="en-US" dirty="0"/>
              <a:t>Picture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FCFB70-4D2B-4A5F-B5F1-1904D4D48BFB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693920" y="284480"/>
            <a:ext cx="6400800" cy="5511801"/>
          </a:xfrm>
        </p:spPr>
        <p:txBody>
          <a:bodyPr anchor="ctr">
            <a:noAutofit/>
          </a:bodyPr>
          <a:lstStyle>
            <a:lvl1pPr marL="0" indent="0" algn="ctr">
              <a:buNone/>
              <a:defRPr sz="2240"/>
            </a:lvl1pPr>
            <a:lvl2pPr marL="426705" indent="0">
              <a:buNone/>
              <a:defRPr sz="2613"/>
            </a:lvl2pPr>
            <a:lvl3pPr marL="853410" indent="0">
              <a:buNone/>
              <a:defRPr sz="2240"/>
            </a:lvl3pPr>
            <a:lvl4pPr marL="1280114" indent="0">
              <a:buNone/>
              <a:defRPr sz="1867"/>
            </a:lvl4pPr>
            <a:lvl5pPr marL="1706819" indent="0">
              <a:buNone/>
              <a:defRPr sz="1867"/>
            </a:lvl5pPr>
            <a:lvl6pPr marL="2133524" indent="0">
              <a:buNone/>
              <a:defRPr sz="1867"/>
            </a:lvl6pPr>
            <a:lvl7pPr marL="2560229" indent="0">
              <a:buNone/>
              <a:defRPr sz="1867"/>
            </a:lvl7pPr>
            <a:lvl8pPr marL="2986933" indent="0">
              <a:buNone/>
              <a:defRPr sz="1867"/>
            </a:lvl8pPr>
            <a:lvl9pPr marL="3413638" indent="0">
              <a:buNone/>
              <a:defRPr sz="1867"/>
            </a:lvl9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4DB1E-5222-413E-A157-09D2D7B06BE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84481" y="2035809"/>
            <a:ext cx="3876040" cy="299121"/>
          </a:xfrm>
        </p:spPr>
        <p:txBody>
          <a:bodyPr/>
          <a:lstStyle>
            <a:lvl1pPr marL="0" indent="0">
              <a:buNone/>
              <a:defRPr sz="1493"/>
            </a:lvl1pPr>
            <a:lvl2pPr marL="426705" indent="0">
              <a:buNone/>
              <a:defRPr sz="1307"/>
            </a:lvl2pPr>
            <a:lvl3pPr marL="853410" indent="0">
              <a:buNone/>
              <a:defRPr sz="1120"/>
            </a:lvl3pPr>
            <a:lvl4pPr marL="1280114" indent="0">
              <a:buNone/>
              <a:defRPr sz="933"/>
            </a:lvl4pPr>
            <a:lvl5pPr marL="1706819" indent="0">
              <a:buNone/>
              <a:defRPr sz="933"/>
            </a:lvl5pPr>
            <a:lvl6pPr marL="2133524" indent="0">
              <a:buNone/>
              <a:defRPr sz="933"/>
            </a:lvl6pPr>
            <a:lvl7pPr marL="2560229" indent="0">
              <a:buNone/>
              <a:defRPr sz="933"/>
            </a:lvl7pPr>
            <a:lvl8pPr marL="2986933" indent="0">
              <a:buNone/>
              <a:defRPr sz="933"/>
            </a:lvl8pPr>
            <a:lvl9pPr marL="3413638" indent="0">
              <a:buNone/>
              <a:defRPr sz="933"/>
            </a:lvl9pPr>
          </a:lstStyle>
          <a:p>
            <a:pPr lvl="0"/>
            <a:r>
              <a:rPr lang="en-US" dirty="0"/>
              <a:t>Enter description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DCFCBE-C7B0-4C51-AC01-72DDEF0A6AF3}"/>
              </a:ext>
            </a:extLst>
          </p:cNvPr>
          <p:cNvSpPr/>
          <p:nvPr userDrawn="1"/>
        </p:nvSpPr>
        <p:spPr>
          <a:xfrm>
            <a:off x="0" y="0"/>
            <a:ext cx="74950" cy="6400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7" dirty="0"/>
          </a:p>
        </p:txBody>
      </p:sp>
    </p:spTree>
    <p:extLst>
      <p:ext uri="{BB962C8B-B14F-4D97-AF65-F5344CB8AC3E}">
        <p14:creationId xmlns:p14="http://schemas.microsoft.com/office/powerpoint/2010/main" val="17768592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08">
          <p15:clr>
            <a:srgbClr val="FBAE40"/>
          </p15:clr>
        </p15:guide>
        <p15:guide id="2" orient="horz" pos="1368">
          <p15:clr>
            <a:srgbClr val="FBAE40"/>
          </p15:clr>
        </p15:guide>
        <p15:guide id="3" pos="3168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AB7E1DC-9A6B-4898-A3B4-9DEAFEF211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4B92D1-BD95-4ACC-9E97-FE9B372B651C}"/>
              </a:ext>
            </a:extLst>
          </p:cNvPr>
          <p:cNvSpPr txBox="1"/>
          <p:nvPr userDrawn="1"/>
        </p:nvSpPr>
        <p:spPr bwMode="white">
          <a:xfrm>
            <a:off x="124461" y="1622514"/>
            <a:ext cx="7852834" cy="1007533"/>
          </a:xfrm>
          <a:prstGeom prst="rect">
            <a:avLst/>
          </a:prstGeom>
          <a:noFill/>
        </p:spPr>
        <p:txBody>
          <a:bodyPr lIns="170688" tIns="85344" rIns="136550" bIns="85344"/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Display Heavy" panose="020F0803020204020204" pitchFamily="34" charset="0"/>
                <a:ea typeface="Amazon Ember Display Heavy" panose="020F0803020204020204" pitchFamily="34" charset="0"/>
                <a:cs typeface="Amazon Ember Display Heavy" panose="020F0803020204020204" pitchFamily="34" charset="0"/>
              </a:defRPr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sz="6160" b="1" i="0" spc="-280" dirty="0">
                <a:solidFill>
                  <a:schemeClr val="tx1"/>
                </a:solidFill>
                <a:latin typeface="Amazon Ember Display Heavy" panose="020F0603020204020204" pitchFamily="34" charset="0"/>
                <a:ea typeface="Amazon Ember Display Heavy" panose="020F0603020204020204" pitchFamily="34" charset="0"/>
                <a:cs typeface="Amazon Ember Display Heavy" panose="020F0603020204020204" pitchFamily="34" charset="0"/>
              </a:rPr>
              <a:t>Thank you!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1881157-0DF8-49E6-B684-3E8FD245EE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013" y="3216923"/>
            <a:ext cx="3200400" cy="350930"/>
          </a:xfrm>
        </p:spPr>
        <p:txBody>
          <a:bodyPr anchor="b"/>
          <a:lstStyle>
            <a:lvl1pPr marL="0" indent="0">
              <a:buNone/>
              <a:defRPr sz="1867" b="1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A2927B3-63A9-43F6-91E9-B153F0DF34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3013" y="3579707"/>
            <a:ext cx="3200400" cy="1053254"/>
          </a:xfrm>
        </p:spPr>
        <p:txBody>
          <a:bodyPr>
            <a:noAutofit/>
          </a:bodyPr>
          <a:lstStyle>
            <a:lvl1pPr marL="0" indent="0">
              <a:spcAft>
                <a:spcPts val="560"/>
              </a:spcAft>
              <a:buNone/>
              <a:defRPr sz="1680"/>
            </a:lvl1pPr>
          </a:lstStyle>
          <a:p>
            <a:pPr lvl="0"/>
            <a:r>
              <a:rPr lang="en-US" dirty="0"/>
              <a:t>Speaker contact info (such as email or socials)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5647617-D370-4344-8A52-A50356181D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04219" y="3216923"/>
            <a:ext cx="3200400" cy="350930"/>
          </a:xfrm>
        </p:spPr>
        <p:txBody>
          <a:bodyPr anchor="b"/>
          <a:lstStyle>
            <a:lvl1pPr marL="0" indent="0">
              <a:buNone/>
              <a:defRPr sz="1867" b="1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01E06BA-A855-4482-AB73-94B5EFBA84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27" y="3216923"/>
            <a:ext cx="3200400" cy="350930"/>
          </a:xfrm>
        </p:spPr>
        <p:txBody>
          <a:bodyPr anchor="b"/>
          <a:lstStyle>
            <a:lvl1pPr marL="0" indent="0">
              <a:buNone/>
              <a:defRPr sz="1867" b="1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167C7A81-0FAF-4B91-8CE3-3CB926ABA2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4219" y="3579707"/>
            <a:ext cx="3200400" cy="1053254"/>
          </a:xfrm>
        </p:spPr>
        <p:txBody>
          <a:bodyPr>
            <a:noAutofit/>
          </a:bodyPr>
          <a:lstStyle>
            <a:lvl1pPr marL="0" indent="0">
              <a:spcAft>
                <a:spcPts val="560"/>
              </a:spcAft>
              <a:buNone/>
              <a:defRPr sz="1680"/>
            </a:lvl1pPr>
          </a:lstStyle>
          <a:p>
            <a:pPr lvl="0"/>
            <a:r>
              <a:rPr lang="en-US" dirty="0"/>
              <a:t>Speaker contact info (such as email or socials)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69E66DAE-B2A2-4775-9B21-0BED6B9C88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27" y="3579707"/>
            <a:ext cx="3200400" cy="1053254"/>
          </a:xfrm>
        </p:spPr>
        <p:txBody>
          <a:bodyPr>
            <a:noAutofit/>
          </a:bodyPr>
          <a:lstStyle>
            <a:lvl1pPr marL="0" indent="0">
              <a:spcAft>
                <a:spcPts val="560"/>
              </a:spcAft>
              <a:buNone/>
              <a:defRPr sz="1680"/>
            </a:lvl1pPr>
          </a:lstStyle>
          <a:p>
            <a:pPr lvl="0"/>
            <a:r>
              <a:rPr lang="en-US" dirty="0"/>
              <a:t>Speaker contact info (such as email or socials)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0D9B8DBA-78C6-4788-90BB-271D175CD3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616810"/>
            <a:ext cx="11379200" cy="595630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Thank you layout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88D1684-E69B-4BF1-956C-4600D33ED7E6}"/>
              </a:ext>
            </a:extLst>
          </p:cNvPr>
          <p:cNvGrpSpPr/>
          <p:nvPr userDrawn="1"/>
        </p:nvGrpSpPr>
        <p:grpSpPr>
          <a:xfrm>
            <a:off x="6750473" y="1651542"/>
            <a:ext cx="4630371" cy="970047"/>
            <a:chOff x="7232653" y="1769509"/>
            <a:chExt cx="4961111" cy="1039336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8C82193-EFD3-4D2B-8782-3EDF896DF0BA}"/>
                </a:ext>
              </a:extLst>
            </p:cNvPr>
            <p:cNvSpPr/>
            <p:nvPr userDrawn="1"/>
          </p:nvSpPr>
          <p:spPr bwMode="auto">
            <a:xfrm>
              <a:off x="7232653" y="1872748"/>
              <a:ext cx="832860" cy="832859"/>
            </a:xfrm>
            <a:prstGeom prst="ellipse">
              <a:avLst/>
            </a:prstGeom>
            <a:solidFill>
              <a:srgbClr val="5600C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91440" rIns="0" bIns="0" anchor="ctr"/>
            <a:lstStyle/>
            <a:p>
              <a:pPr algn="ctr" defTabSz="870276" eaLnBrk="1" hangingPunct="1">
                <a:lnSpc>
                  <a:spcPct val="90000"/>
                </a:lnSpc>
                <a:defRPr/>
              </a:pPr>
              <a:endParaRPr lang="en-US" sz="5040" b="1" dirty="0">
                <a:solidFill>
                  <a:schemeClr val="tx1"/>
                </a:solidFill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ABEEF64-4B8B-48D3-8E0D-D506F4A5202A}"/>
                </a:ext>
              </a:extLst>
            </p:cNvPr>
            <p:cNvSpPr/>
            <p:nvPr userDrawn="1"/>
          </p:nvSpPr>
          <p:spPr>
            <a:xfrm>
              <a:off x="7637646" y="1872748"/>
              <a:ext cx="4556118" cy="832859"/>
            </a:xfrm>
            <a:prstGeom prst="rect">
              <a:avLst/>
            </a:prstGeom>
            <a:gradFill flip="none" rotWithShape="1">
              <a:gsLst>
                <a:gs pos="57000">
                  <a:srgbClr val="D42994"/>
                </a:gs>
                <a:gs pos="100000">
                  <a:schemeClr val="accent1"/>
                </a:gs>
                <a:gs pos="17000">
                  <a:srgbClr val="5600C2"/>
                </a:gs>
              </a:gsLst>
              <a:lin ang="144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0" rIns="182880" rtlCol="0" anchor="ctr"/>
            <a:lstStyle/>
            <a:p>
              <a:pPr lvl="0">
                <a:lnSpc>
                  <a:spcPct val="80000"/>
                </a:lnSpc>
              </a:pPr>
              <a:endParaRPr lang="en-US" sz="1493" dirty="0">
                <a:solidFill>
                  <a:schemeClr val="bg1"/>
                </a:solidFill>
                <a:cs typeface="Amazon Ember Display" panose="020F0603020204020204" pitchFamily="34" charset="0"/>
              </a:endParaRPr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AB4E0B87-EA7D-427C-8B28-C2C130B341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11809" y="1769509"/>
              <a:ext cx="1039336" cy="1039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77262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6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8BC691-E03F-4210-879B-95ACE9E89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803FC2F-5E61-4CFB-8FEA-7298509026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D8CC25F-8C4D-435D-A0FD-271E32F07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A5391-19AC-44B3-AF77-DBF692A0418F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E027318-5E35-4B34-8FA5-8B37490E5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1EC8A0-8750-45EA-9C76-5FEC3F6CC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08DF-944F-425B-A83A-182FAF66DF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253243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75D63-DB02-47E2-8ABC-1CDE7351B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vertical text layout (for global use)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8635E-72DE-4F61-BE10-3EAC7D7834F6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284481" y="1386840"/>
            <a:ext cx="10810241" cy="4409440"/>
          </a:xfrm>
        </p:spPr>
        <p:txBody>
          <a:bodyPr vert="eaVert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2C6A7C-3E98-44A5-B7D4-BEEAEC8488E5}"/>
              </a:ext>
            </a:extLst>
          </p:cNvPr>
          <p:cNvSpPr/>
          <p:nvPr userDrawn="1"/>
        </p:nvSpPr>
        <p:spPr>
          <a:xfrm>
            <a:off x="0" y="0"/>
            <a:ext cx="74950" cy="6400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7" dirty="0"/>
          </a:p>
        </p:txBody>
      </p:sp>
    </p:spTree>
    <p:extLst>
      <p:ext uri="{BB962C8B-B14F-4D97-AF65-F5344CB8AC3E}">
        <p14:creationId xmlns:p14="http://schemas.microsoft.com/office/powerpoint/2010/main" val="4064549128"/>
      </p:ext>
    </p:extLst>
  </p:cSld>
  <p:clrMapOvr>
    <a:masterClrMapping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5A6E2F-2A0D-41FD-98C9-E5EC67311CD7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641081" y="284481"/>
            <a:ext cx="2453640" cy="5424383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dirty="0"/>
              <a:t>Vertical title and text layout (for global use)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04BEE4-73E5-478E-9908-4B1421AA9F89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284481" y="284481"/>
            <a:ext cx="7716520" cy="5511799"/>
          </a:xfrm>
        </p:spPr>
        <p:txBody>
          <a:bodyPr vert="eaVert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5BE137-DDA4-46CD-BC86-4DC576A42003}"/>
              </a:ext>
            </a:extLst>
          </p:cNvPr>
          <p:cNvSpPr/>
          <p:nvPr userDrawn="1"/>
        </p:nvSpPr>
        <p:spPr>
          <a:xfrm>
            <a:off x="0" y="0"/>
            <a:ext cx="74950" cy="6400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7" dirty="0"/>
          </a:p>
        </p:txBody>
      </p:sp>
    </p:spTree>
    <p:extLst>
      <p:ext uri="{BB962C8B-B14F-4D97-AF65-F5344CB8AC3E}">
        <p14:creationId xmlns:p14="http://schemas.microsoft.com/office/powerpoint/2010/main" val="411645040"/>
      </p:ext>
    </p:extLst>
  </p:cSld>
  <p:clrMapOvr>
    <a:masterClrMapping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of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570948-50D6-4C6C-89FC-1CF33457240B}"/>
              </a:ext>
            </a:extLst>
          </p:cNvPr>
          <p:cNvSpPr txBox="1"/>
          <p:nvPr userDrawn="1"/>
        </p:nvSpPr>
        <p:spPr>
          <a:xfrm>
            <a:off x="3253741" y="2256876"/>
            <a:ext cx="7266093" cy="1891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160" b="1" i="0" dirty="0">
                <a:latin typeface="Amazon Ember Display Heavy" panose="020F0603020204020204" pitchFamily="34" charset="0"/>
                <a:ea typeface="Amazon Ember Display Heavy" panose="020F0603020204020204" pitchFamily="34" charset="0"/>
                <a:cs typeface="Amazon Ember Display Heavy" panose="020F0603020204020204" pitchFamily="34" charset="0"/>
              </a:rPr>
              <a:t>Do not use layouts after this slide.</a:t>
            </a:r>
            <a:br>
              <a:rPr lang="en-US" sz="6160" b="1" i="0" dirty="0">
                <a:latin typeface="Amazon Ember Display Heavy" panose="020F0603020204020204" pitchFamily="34" charset="0"/>
                <a:ea typeface="Amazon Ember Display Heavy" panose="020F0603020204020204" pitchFamily="34" charset="0"/>
                <a:cs typeface="Amazon Ember Display Heavy" panose="020F0603020204020204" pitchFamily="34" charset="0"/>
              </a:rPr>
            </a:br>
            <a:r>
              <a:rPr lang="en-US" sz="2240" b="1" i="0" dirty="0">
                <a:latin typeface="Amazon Ember Display Heavy" panose="020F0603020204020204" pitchFamily="34" charset="0"/>
                <a:ea typeface="Amazon Ember Display Heavy" panose="020F0603020204020204" pitchFamily="34" charset="0"/>
                <a:cs typeface="Amazon Ember Display Heavy" panose="020F0603020204020204" pitchFamily="34" charset="0"/>
              </a:rPr>
              <a:t>They are not part of the official template.</a:t>
            </a:r>
            <a:endParaRPr lang="en-US" sz="6160" b="1" i="0" dirty="0">
              <a:latin typeface="Amazon Ember Display Heavy" panose="020F0603020204020204" pitchFamily="34" charset="0"/>
              <a:ea typeface="Amazon Ember Display Heavy" panose="020F0603020204020204" pitchFamily="34" charset="0"/>
              <a:cs typeface="Amazon Ember Display Heavy" panose="020F0603020204020204" pitchFamily="34" charset="0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D8BDC3FF-1738-461C-B98B-AC108F0BBD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101" y="1973580"/>
            <a:ext cx="2453640" cy="245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1117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75F080D-C831-4EE2-99D7-746EC2A9B7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43875" y="341313"/>
            <a:ext cx="2452688" cy="542448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9CD1BD3-1028-40D3-8A3A-A9361A5D46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82638" y="341313"/>
            <a:ext cx="7208837" cy="542448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37582A-9524-466A-A677-EEB5B228C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A5391-19AC-44B3-AF77-DBF692A0418F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AF81C18-F3D4-42E5-9B29-6BE63D8CA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BCC1537-0EEB-4008-A9AF-CD8C4E1BC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08DF-944F-425B-A83A-182FAF66DF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8008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gradFill>
          <a:gsLst>
            <a:gs pos="0">
              <a:srgbClr val="4E29AA"/>
            </a:gs>
            <a:gs pos="100000">
              <a:srgbClr val="1E123D"/>
            </a:gs>
          </a:gsLst>
          <a:lin ang="5400012" scaled="0"/>
        </a:gra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4"/>
          <p:cNvSpPr txBox="1">
            <a:spLocks noGrp="1"/>
          </p:cNvSpPr>
          <p:nvPr>
            <p:ph type="subTitle" idx="1"/>
          </p:nvPr>
        </p:nvSpPr>
        <p:spPr>
          <a:xfrm>
            <a:off x="387894" y="3013081"/>
            <a:ext cx="10603413" cy="98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540" i="0" u="none" strike="noStrike" cap="none">
                <a:solidFill>
                  <a:srgbClr val="FFFFFF"/>
                </a:solidFill>
              </a:defRPr>
            </a:lvl1pPr>
            <a:lvl2pPr marL="502908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080" i="0" u="none" strike="noStrike" cap="none">
                <a:solidFill>
                  <a:srgbClr val="FFFFFF"/>
                </a:solidFill>
              </a:defRPr>
            </a:lvl2pPr>
            <a:lvl3pPr marL="1005815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080" i="0" u="none" strike="noStrike" cap="none">
                <a:solidFill>
                  <a:srgbClr val="FFFFFF"/>
                </a:solidFill>
              </a:defRPr>
            </a:lvl3pPr>
            <a:lvl4pPr marL="1508722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080" i="0" u="none" strike="noStrike" cap="none">
                <a:solidFill>
                  <a:srgbClr val="FFFFFF"/>
                </a:solidFill>
              </a:defRPr>
            </a:lvl4pPr>
            <a:lvl5pPr marL="201163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080" i="0" u="none" strike="noStrike" cap="none">
                <a:solidFill>
                  <a:srgbClr val="FFFFFF"/>
                </a:solidFill>
              </a:defRPr>
            </a:lvl5pPr>
            <a:lvl6pPr marL="2514537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080" i="0" u="none" strike="noStrike" cap="none">
                <a:solidFill>
                  <a:srgbClr val="FFFFFF"/>
                </a:solidFill>
              </a:defRPr>
            </a:lvl6pPr>
            <a:lvl7pPr marL="3017445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080" i="0" u="none" strike="noStrike" cap="none">
                <a:solidFill>
                  <a:srgbClr val="FFFFFF"/>
                </a:solidFill>
              </a:defRPr>
            </a:lvl7pPr>
            <a:lvl8pPr marL="3520352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080" i="0" u="none" strike="noStrike" cap="none">
                <a:solidFill>
                  <a:srgbClr val="FFFFFF"/>
                </a:solidFill>
              </a:defRPr>
            </a:lvl8pPr>
            <a:lvl9pPr marL="4023259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080" i="0" u="none" strike="noStrike" cap="none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82" name="Google Shape;182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116" y="6069157"/>
            <a:ext cx="591858" cy="290267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4"/>
          <p:cNvSpPr txBox="1">
            <a:spLocks noGrp="1"/>
          </p:cNvSpPr>
          <p:nvPr>
            <p:ph type="title"/>
          </p:nvPr>
        </p:nvSpPr>
        <p:spPr>
          <a:xfrm>
            <a:off x="387894" y="2058063"/>
            <a:ext cx="10603413" cy="1192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300" b="1" i="0" u="none" strike="noStrike" cap="none">
                <a:solidFill>
                  <a:srgbClr val="FFFFFF"/>
                </a:solidFill>
              </a:defRPr>
            </a:lvl1pPr>
            <a:lvl2pPr lvl="1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960">
                <a:solidFill>
                  <a:srgbClr val="FFFFFF"/>
                </a:solidFill>
              </a:defRPr>
            </a:lvl2pPr>
            <a:lvl3pPr lvl="2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960">
                <a:solidFill>
                  <a:srgbClr val="FFFFFF"/>
                </a:solidFill>
              </a:defRPr>
            </a:lvl3pPr>
            <a:lvl4pPr lvl="3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960">
                <a:solidFill>
                  <a:srgbClr val="FFFFFF"/>
                </a:solidFill>
              </a:defRPr>
            </a:lvl4pPr>
            <a:lvl5pPr lvl="4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960">
                <a:solidFill>
                  <a:srgbClr val="FFFFFF"/>
                </a:solidFill>
              </a:defRPr>
            </a:lvl5pPr>
            <a:lvl6pPr lvl="5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960">
                <a:solidFill>
                  <a:srgbClr val="FFFFFF"/>
                </a:solidFill>
              </a:defRPr>
            </a:lvl6pPr>
            <a:lvl7pPr lvl="6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960">
                <a:solidFill>
                  <a:srgbClr val="FFFFFF"/>
                </a:solidFill>
              </a:defRPr>
            </a:lvl7pPr>
            <a:lvl8pPr lvl="7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960">
                <a:solidFill>
                  <a:srgbClr val="FFFFFF"/>
                </a:solidFill>
              </a:defRPr>
            </a:lvl8pPr>
            <a:lvl9pPr lvl="8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96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94828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5"/>
          <p:cNvSpPr txBox="1">
            <a:spLocks noGrp="1"/>
          </p:cNvSpPr>
          <p:nvPr>
            <p:ph type="title"/>
          </p:nvPr>
        </p:nvSpPr>
        <p:spPr>
          <a:xfrm>
            <a:off x="293067" y="490965"/>
            <a:ext cx="10603413" cy="823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A17EE"/>
              </a:buClr>
              <a:buSzPts val="1400"/>
              <a:buNone/>
              <a:defRPr sz="1980" b="1" i="0" u="none" strike="noStrike" cap="none">
                <a:solidFill>
                  <a:srgbClr val="5A17EE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rgbClr val="423B88"/>
              </a:buClr>
              <a:buSzPts val="1400"/>
              <a:buNone/>
              <a:defRPr sz="1980">
                <a:solidFill>
                  <a:srgbClr val="423B88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rgbClr val="423B88"/>
              </a:buClr>
              <a:buSzPts val="1400"/>
              <a:buNone/>
              <a:defRPr sz="1980">
                <a:solidFill>
                  <a:srgbClr val="423B88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rgbClr val="423B88"/>
              </a:buClr>
              <a:buSzPts val="1400"/>
              <a:buNone/>
              <a:defRPr sz="1980">
                <a:solidFill>
                  <a:srgbClr val="423B88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rgbClr val="423B88"/>
              </a:buClr>
              <a:buSzPts val="1400"/>
              <a:buNone/>
              <a:defRPr sz="1980">
                <a:solidFill>
                  <a:srgbClr val="423B88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rgbClr val="423B88"/>
              </a:buClr>
              <a:buSzPts val="1400"/>
              <a:buNone/>
              <a:defRPr sz="1980">
                <a:solidFill>
                  <a:srgbClr val="423B88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rgbClr val="423B88"/>
              </a:buClr>
              <a:buSzPts val="1400"/>
              <a:buNone/>
              <a:defRPr sz="1980">
                <a:solidFill>
                  <a:srgbClr val="423B88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rgbClr val="423B88"/>
              </a:buClr>
              <a:buSzPts val="1400"/>
              <a:buNone/>
              <a:defRPr sz="1980">
                <a:solidFill>
                  <a:srgbClr val="423B88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rgbClr val="423B88"/>
              </a:buClr>
              <a:buSzPts val="1400"/>
              <a:buNone/>
              <a:defRPr sz="1980">
                <a:solidFill>
                  <a:srgbClr val="423B88"/>
                </a:solidFill>
              </a:defRPr>
            </a:lvl9pPr>
          </a:lstStyle>
          <a:p>
            <a:endParaRPr/>
          </a:p>
        </p:txBody>
      </p:sp>
      <p:sp>
        <p:nvSpPr>
          <p:cNvPr id="186" name="Google Shape;186;p45"/>
          <p:cNvSpPr txBox="1">
            <a:spLocks noGrp="1"/>
          </p:cNvSpPr>
          <p:nvPr>
            <p:ph type="title" idx="2"/>
          </p:nvPr>
        </p:nvSpPr>
        <p:spPr>
          <a:xfrm>
            <a:off x="293067" y="277325"/>
            <a:ext cx="10603413" cy="40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400"/>
              <a:buNone/>
              <a:defRPr sz="1100" b="1" i="0" u="none" strike="noStrike" cap="none">
                <a:solidFill>
                  <a:srgbClr val="757575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rgbClr val="423B88"/>
              </a:buClr>
              <a:buSzPts val="1400"/>
              <a:buNone/>
              <a:defRPr sz="1540" b="1">
                <a:solidFill>
                  <a:srgbClr val="423B88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rgbClr val="423B88"/>
              </a:buClr>
              <a:buSzPts val="1400"/>
              <a:buNone/>
              <a:defRPr sz="1540" b="1">
                <a:solidFill>
                  <a:srgbClr val="423B88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rgbClr val="423B88"/>
              </a:buClr>
              <a:buSzPts val="1400"/>
              <a:buNone/>
              <a:defRPr sz="1540" b="1">
                <a:solidFill>
                  <a:srgbClr val="423B88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rgbClr val="423B88"/>
              </a:buClr>
              <a:buSzPts val="1400"/>
              <a:buNone/>
              <a:defRPr sz="1540" b="1">
                <a:solidFill>
                  <a:srgbClr val="423B88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rgbClr val="423B88"/>
              </a:buClr>
              <a:buSzPts val="1400"/>
              <a:buNone/>
              <a:defRPr sz="1540" b="1">
                <a:solidFill>
                  <a:srgbClr val="423B88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rgbClr val="423B88"/>
              </a:buClr>
              <a:buSzPts val="1400"/>
              <a:buNone/>
              <a:defRPr sz="1540" b="1">
                <a:solidFill>
                  <a:srgbClr val="423B88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rgbClr val="423B88"/>
              </a:buClr>
              <a:buSzPts val="1400"/>
              <a:buNone/>
              <a:defRPr sz="1540" b="1">
                <a:solidFill>
                  <a:srgbClr val="423B88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rgbClr val="423B88"/>
              </a:buClr>
              <a:buSzPts val="1400"/>
              <a:buNone/>
              <a:defRPr sz="1540" b="1">
                <a:solidFill>
                  <a:srgbClr val="423B88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45"/>
          <p:cNvSpPr txBox="1">
            <a:spLocks noGrp="1"/>
          </p:cNvSpPr>
          <p:nvPr>
            <p:ph type="body" idx="1"/>
          </p:nvPr>
        </p:nvSpPr>
        <p:spPr>
          <a:xfrm>
            <a:off x="293067" y="1499058"/>
            <a:ext cx="10603413" cy="432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502908" marR="0" lvl="0" indent="-25145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400"/>
              <a:buNone/>
              <a:defRPr sz="1540" i="0" u="none" strike="noStrike" cap="none">
                <a:solidFill>
                  <a:srgbClr val="757575"/>
                </a:solidFill>
              </a:defRPr>
            </a:lvl1pPr>
            <a:lvl2pPr marL="1005815" marR="0" lvl="1" indent="-251453" algn="l" rtl="0">
              <a:lnSpc>
                <a:spcPct val="115000"/>
              </a:lnSpc>
              <a:spcBef>
                <a:spcPts val="1760"/>
              </a:spcBef>
              <a:spcAft>
                <a:spcPts val="0"/>
              </a:spcAft>
              <a:buClr>
                <a:srgbClr val="757575"/>
              </a:buClr>
              <a:buSzPts val="1400"/>
              <a:buNone/>
              <a:defRPr sz="1540" i="0" u="none" strike="noStrike" cap="none">
                <a:solidFill>
                  <a:srgbClr val="757575"/>
                </a:solidFill>
              </a:defRPr>
            </a:lvl2pPr>
            <a:lvl3pPr marL="1508722" marR="0" lvl="2" indent="-251453" algn="l" rtl="0">
              <a:lnSpc>
                <a:spcPct val="115000"/>
              </a:lnSpc>
              <a:spcBef>
                <a:spcPts val="1760"/>
              </a:spcBef>
              <a:spcAft>
                <a:spcPts val="0"/>
              </a:spcAft>
              <a:buClr>
                <a:srgbClr val="757575"/>
              </a:buClr>
              <a:buSzPts val="1400"/>
              <a:buNone/>
              <a:defRPr sz="1540" i="0" u="none" strike="noStrike" cap="none">
                <a:solidFill>
                  <a:srgbClr val="757575"/>
                </a:solidFill>
              </a:defRPr>
            </a:lvl3pPr>
            <a:lvl4pPr marL="2011630" marR="0" lvl="3" indent="-251453" algn="l" rtl="0">
              <a:lnSpc>
                <a:spcPct val="115000"/>
              </a:lnSpc>
              <a:spcBef>
                <a:spcPts val="1760"/>
              </a:spcBef>
              <a:spcAft>
                <a:spcPts val="0"/>
              </a:spcAft>
              <a:buClr>
                <a:srgbClr val="757575"/>
              </a:buClr>
              <a:buSzPts val="1400"/>
              <a:buNone/>
              <a:defRPr sz="1540" i="0" u="none" strike="noStrike" cap="none">
                <a:solidFill>
                  <a:srgbClr val="757575"/>
                </a:solidFill>
              </a:defRPr>
            </a:lvl4pPr>
            <a:lvl5pPr marL="2514537" marR="0" lvl="4" indent="-251453" algn="l" rtl="0">
              <a:lnSpc>
                <a:spcPct val="115000"/>
              </a:lnSpc>
              <a:spcBef>
                <a:spcPts val="1760"/>
              </a:spcBef>
              <a:spcAft>
                <a:spcPts val="0"/>
              </a:spcAft>
              <a:buClr>
                <a:srgbClr val="757575"/>
              </a:buClr>
              <a:buSzPts val="1400"/>
              <a:buNone/>
              <a:defRPr sz="1540" i="0" u="none" strike="noStrike" cap="none">
                <a:solidFill>
                  <a:srgbClr val="757575"/>
                </a:solidFill>
              </a:defRPr>
            </a:lvl5pPr>
            <a:lvl6pPr marL="3017445" marR="0" lvl="5" indent="-251453" algn="l" rtl="0">
              <a:lnSpc>
                <a:spcPct val="115000"/>
              </a:lnSpc>
              <a:spcBef>
                <a:spcPts val="1760"/>
              </a:spcBef>
              <a:spcAft>
                <a:spcPts val="0"/>
              </a:spcAft>
              <a:buClr>
                <a:srgbClr val="757575"/>
              </a:buClr>
              <a:buSzPts val="1400"/>
              <a:buNone/>
              <a:defRPr sz="1540" i="0" u="none" strike="noStrike" cap="none">
                <a:solidFill>
                  <a:srgbClr val="757575"/>
                </a:solidFill>
              </a:defRPr>
            </a:lvl6pPr>
            <a:lvl7pPr marL="3520352" marR="0" lvl="6" indent="-251453" algn="l" rtl="0">
              <a:lnSpc>
                <a:spcPct val="115000"/>
              </a:lnSpc>
              <a:spcBef>
                <a:spcPts val="1760"/>
              </a:spcBef>
              <a:spcAft>
                <a:spcPts val="0"/>
              </a:spcAft>
              <a:buClr>
                <a:srgbClr val="757575"/>
              </a:buClr>
              <a:buSzPts val="1400"/>
              <a:buNone/>
              <a:defRPr sz="1540" i="0" u="none" strike="noStrike" cap="none">
                <a:solidFill>
                  <a:srgbClr val="757575"/>
                </a:solidFill>
              </a:defRPr>
            </a:lvl7pPr>
            <a:lvl8pPr marL="4023259" marR="0" lvl="7" indent="-251453" algn="l" rtl="0">
              <a:lnSpc>
                <a:spcPct val="115000"/>
              </a:lnSpc>
              <a:spcBef>
                <a:spcPts val="1760"/>
              </a:spcBef>
              <a:spcAft>
                <a:spcPts val="0"/>
              </a:spcAft>
              <a:buClr>
                <a:srgbClr val="757575"/>
              </a:buClr>
              <a:buSzPts val="1400"/>
              <a:buNone/>
              <a:defRPr sz="1540" i="0" u="none" strike="noStrike" cap="none">
                <a:solidFill>
                  <a:srgbClr val="757575"/>
                </a:solidFill>
              </a:defRPr>
            </a:lvl8pPr>
            <a:lvl9pPr marL="4526167" marR="0" lvl="8" indent="-251453" algn="l" rtl="0">
              <a:lnSpc>
                <a:spcPct val="115000"/>
              </a:lnSpc>
              <a:spcBef>
                <a:spcPts val="1760"/>
              </a:spcBef>
              <a:spcAft>
                <a:spcPts val="1760"/>
              </a:spcAft>
              <a:buClr>
                <a:srgbClr val="757575"/>
              </a:buClr>
              <a:buSzPts val="1400"/>
              <a:buNone/>
              <a:defRPr sz="1540" i="0" u="none" strike="noStrike" cap="none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23510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6"/>
          <p:cNvSpPr/>
          <p:nvPr/>
        </p:nvSpPr>
        <p:spPr>
          <a:xfrm>
            <a:off x="-77934" y="-103911"/>
            <a:ext cx="11522187" cy="657328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568" tIns="100568" rIns="100568" bIns="10056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46"/>
          <p:cNvSpPr txBox="1">
            <a:spLocks noGrp="1"/>
          </p:cNvSpPr>
          <p:nvPr>
            <p:ph type="title"/>
          </p:nvPr>
        </p:nvSpPr>
        <p:spPr>
          <a:xfrm>
            <a:off x="387894" y="2026424"/>
            <a:ext cx="10603413" cy="2091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300" b="1" i="0" u="none" strike="noStrike" cap="none">
                <a:solidFill>
                  <a:srgbClr val="FFFFFF"/>
                </a:solidFill>
              </a:defRPr>
            </a:lvl1pPr>
            <a:lvl2pPr lvl="1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960">
                <a:solidFill>
                  <a:srgbClr val="FFFFFF"/>
                </a:solidFill>
              </a:defRPr>
            </a:lvl2pPr>
            <a:lvl3pPr lvl="2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960">
                <a:solidFill>
                  <a:srgbClr val="FFFFFF"/>
                </a:solidFill>
              </a:defRPr>
            </a:lvl3pPr>
            <a:lvl4pPr lvl="3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960">
                <a:solidFill>
                  <a:srgbClr val="FFFFFF"/>
                </a:solidFill>
              </a:defRPr>
            </a:lvl4pPr>
            <a:lvl5pPr lvl="4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960">
                <a:solidFill>
                  <a:srgbClr val="FFFFFF"/>
                </a:solidFill>
              </a:defRPr>
            </a:lvl5pPr>
            <a:lvl6pPr lvl="5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960">
                <a:solidFill>
                  <a:srgbClr val="FFFFFF"/>
                </a:solidFill>
              </a:defRPr>
            </a:lvl6pPr>
            <a:lvl7pPr lvl="6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960">
                <a:solidFill>
                  <a:srgbClr val="FFFFFF"/>
                </a:solidFill>
              </a:defRPr>
            </a:lvl7pPr>
            <a:lvl8pPr lvl="7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960">
                <a:solidFill>
                  <a:srgbClr val="FFFFFF"/>
                </a:solidFill>
              </a:defRPr>
            </a:lvl8pPr>
            <a:lvl9pPr lvl="8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96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91" name="Google Shape;191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676" y="6067197"/>
            <a:ext cx="636691" cy="312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6" descr="circuit-pattern.png"/>
          <p:cNvPicPr preferRelativeResize="0"/>
          <p:nvPr/>
        </p:nvPicPr>
        <p:blipFill rotWithShape="1">
          <a:blip r:embed="rId3">
            <a:alphaModFix amt="89000"/>
          </a:blip>
          <a:srcRect/>
          <a:stretch/>
        </p:blipFill>
        <p:spPr>
          <a:xfrm>
            <a:off x="-88418" y="-122857"/>
            <a:ext cx="11668506" cy="65732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1693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870221F-B561-443D-BF81-93CCD286CD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974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 Layout 1">
    <p:bg>
      <p:bgPr>
        <a:gradFill>
          <a:gsLst>
            <a:gs pos="0">
              <a:srgbClr val="4E29AA"/>
            </a:gs>
            <a:gs pos="100000">
              <a:srgbClr val="1E123D"/>
            </a:gs>
          </a:gsLst>
          <a:lin ang="5400012" scaled="0"/>
        </a:gra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7"/>
          <p:cNvSpPr txBox="1">
            <a:spLocks noGrp="1"/>
          </p:cNvSpPr>
          <p:nvPr>
            <p:ph type="title"/>
          </p:nvPr>
        </p:nvSpPr>
        <p:spPr>
          <a:xfrm>
            <a:off x="387894" y="2026424"/>
            <a:ext cx="10603413" cy="2091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300" b="1" i="0" u="none" strike="noStrike" cap="none">
                <a:solidFill>
                  <a:srgbClr val="FFFFFF"/>
                </a:solidFill>
              </a:defRPr>
            </a:lvl1pPr>
            <a:lvl2pPr lvl="1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Karla"/>
              <a:buNone/>
              <a:defRPr sz="396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Karla"/>
              <a:buNone/>
              <a:defRPr sz="396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Karla"/>
              <a:buNone/>
              <a:defRPr sz="396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Karla"/>
              <a:buNone/>
              <a:defRPr sz="396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Karla"/>
              <a:buNone/>
              <a:defRPr sz="396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Karla"/>
              <a:buNone/>
              <a:defRPr sz="396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Karla"/>
              <a:buNone/>
              <a:defRPr sz="396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Karla"/>
              <a:buNone/>
              <a:defRPr sz="396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pic>
        <p:nvPicPr>
          <p:cNvPr id="195" name="Google Shape;195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116" y="6069157"/>
            <a:ext cx="591858" cy="290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933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ro (no Rasa logo)">
  <p:cSld name="Hero (no Rasa logo)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8" descr="pattern-b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7934" y="-103911"/>
            <a:ext cx="11668533" cy="657328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48"/>
          <p:cNvSpPr/>
          <p:nvPr/>
        </p:nvSpPr>
        <p:spPr>
          <a:xfrm>
            <a:off x="-77934" y="-103911"/>
            <a:ext cx="11522187" cy="657328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568" tIns="100568" rIns="100568" bIns="10056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48" descr="circuit-pattern.png"/>
          <p:cNvPicPr preferRelativeResize="0"/>
          <p:nvPr/>
        </p:nvPicPr>
        <p:blipFill rotWithShape="1">
          <a:blip r:embed="rId3">
            <a:alphaModFix amt="89000"/>
          </a:blip>
          <a:srcRect/>
          <a:stretch/>
        </p:blipFill>
        <p:spPr>
          <a:xfrm>
            <a:off x="-88418" y="-122857"/>
            <a:ext cx="11668533" cy="6573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99850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9"/>
          <p:cNvSpPr txBox="1">
            <a:spLocks noGrp="1"/>
          </p:cNvSpPr>
          <p:nvPr>
            <p:ph type="ctrTitle"/>
          </p:nvPr>
        </p:nvSpPr>
        <p:spPr>
          <a:xfrm>
            <a:off x="1422400" y="1047540"/>
            <a:ext cx="8534400" cy="2228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54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54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54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54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54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54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54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540"/>
            </a:lvl9pPr>
          </a:lstStyle>
          <a:p>
            <a:endParaRPr/>
          </a:p>
        </p:txBody>
      </p:sp>
      <p:sp>
        <p:nvSpPr>
          <p:cNvPr id="202" name="Google Shape;202;p49"/>
          <p:cNvSpPr txBox="1">
            <a:spLocks noGrp="1"/>
          </p:cNvSpPr>
          <p:nvPr>
            <p:ph type="subTitle" idx="1"/>
          </p:nvPr>
        </p:nvSpPr>
        <p:spPr>
          <a:xfrm>
            <a:off x="1422400" y="3361902"/>
            <a:ext cx="8534400" cy="1545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8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9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77181" marR="0" lvl="1" indent="0" algn="ctr" rtl="0">
              <a:lnSpc>
                <a:spcPct val="90000"/>
              </a:lnSpc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54361" marR="0" lvl="2" indent="0" algn="ctr" rtl="0">
              <a:lnSpc>
                <a:spcPct val="90000"/>
              </a:lnSpc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31542" marR="0" lvl="3" indent="0" algn="ctr" rtl="0">
              <a:lnSpc>
                <a:spcPct val="90000"/>
              </a:lnSpc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08722" marR="0" lvl="4" indent="0" algn="ctr" rtl="0">
              <a:lnSpc>
                <a:spcPct val="90000"/>
              </a:lnSpc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03" marR="0" lvl="5" indent="0" algn="ctr" rtl="0">
              <a:lnSpc>
                <a:spcPct val="90000"/>
              </a:lnSpc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63083" marR="0" lvl="6" indent="0" algn="ctr" rtl="0">
              <a:lnSpc>
                <a:spcPct val="90000"/>
              </a:lnSpc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640264" marR="0" lvl="7" indent="0" algn="ctr" rtl="0">
              <a:lnSpc>
                <a:spcPct val="90000"/>
              </a:lnSpc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17445" marR="0" lvl="8" indent="0" algn="ctr" rtl="0">
              <a:lnSpc>
                <a:spcPct val="90000"/>
              </a:lnSpc>
              <a:spcBef>
                <a:spcPts val="1760"/>
              </a:spcBef>
              <a:spcAft>
                <a:spcPts val="1760"/>
              </a:spcAft>
              <a:buClr>
                <a:schemeClr val="dk1"/>
              </a:buClr>
              <a:buSzPts val="1400"/>
              <a:buFont typeface="Arial"/>
              <a:buNone/>
              <a:defRPr sz="13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3" name="Google Shape;203;p49"/>
          <p:cNvSpPr txBox="1">
            <a:spLocks noGrp="1"/>
          </p:cNvSpPr>
          <p:nvPr>
            <p:ph type="dt" idx="10"/>
          </p:nvPr>
        </p:nvSpPr>
        <p:spPr>
          <a:xfrm>
            <a:off x="782320" y="5932595"/>
            <a:ext cx="2560320" cy="34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9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77181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54361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31542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08722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0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63083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640264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17445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4" name="Google Shape;204;p49"/>
          <p:cNvSpPr txBox="1">
            <a:spLocks noGrp="1"/>
          </p:cNvSpPr>
          <p:nvPr>
            <p:ph type="ftr" idx="11"/>
          </p:nvPr>
        </p:nvSpPr>
        <p:spPr>
          <a:xfrm>
            <a:off x="3769360" y="5932595"/>
            <a:ext cx="3840480" cy="34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9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77181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54361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31542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08722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0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63083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640264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17445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5" name="Google Shape;205;p49"/>
          <p:cNvSpPr txBox="1">
            <a:spLocks noGrp="1"/>
          </p:cNvSpPr>
          <p:nvPr>
            <p:ph type="sldNum" idx="12"/>
          </p:nvPr>
        </p:nvSpPr>
        <p:spPr>
          <a:xfrm>
            <a:off x="8036560" y="5932595"/>
            <a:ext cx="2560320" cy="34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9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9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9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9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9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9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9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9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9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91362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 and body 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0"/>
          <p:cNvSpPr txBox="1">
            <a:spLocks noGrp="1"/>
          </p:cNvSpPr>
          <p:nvPr>
            <p:ph type="body" idx="1"/>
          </p:nvPr>
        </p:nvSpPr>
        <p:spPr>
          <a:xfrm>
            <a:off x="387894" y="1434191"/>
            <a:ext cx="10603413" cy="4369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502908" lvl="0" indent="-25145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1005815" lvl="1" indent="-251453" rtl="0">
              <a:spcBef>
                <a:spcPts val="1760"/>
              </a:spcBef>
              <a:spcAft>
                <a:spcPts val="0"/>
              </a:spcAft>
              <a:buSzPts val="1400"/>
              <a:buNone/>
              <a:defRPr/>
            </a:lvl2pPr>
            <a:lvl3pPr marL="1508722" lvl="2" indent="-251453" rtl="0">
              <a:spcBef>
                <a:spcPts val="1760"/>
              </a:spcBef>
              <a:spcAft>
                <a:spcPts val="0"/>
              </a:spcAft>
              <a:buSzPts val="1400"/>
              <a:buNone/>
              <a:defRPr/>
            </a:lvl3pPr>
            <a:lvl4pPr marL="2011630" lvl="3" indent="-251453" rtl="0">
              <a:spcBef>
                <a:spcPts val="1760"/>
              </a:spcBef>
              <a:spcAft>
                <a:spcPts val="0"/>
              </a:spcAft>
              <a:buSzPts val="1400"/>
              <a:buNone/>
              <a:defRPr/>
            </a:lvl4pPr>
            <a:lvl5pPr marL="2514537" lvl="4" indent="-251453" rtl="0">
              <a:spcBef>
                <a:spcPts val="1760"/>
              </a:spcBef>
              <a:spcAft>
                <a:spcPts val="0"/>
              </a:spcAft>
              <a:buSzPts val="1400"/>
              <a:buNone/>
              <a:defRPr/>
            </a:lvl5pPr>
            <a:lvl6pPr marL="3017445" lvl="5" indent="-251453" rtl="0">
              <a:spcBef>
                <a:spcPts val="1760"/>
              </a:spcBef>
              <a:spcAft>
                <a:spcPts val="0"/>
              </a:spcAft>
              <a:buSzPts val="1400"/>
              <a:buNone/>
              <a:defRPr/>
            </a:lvl6pPr>
            <a:lvl7pPr marL="3520352" lvl="6" indent="-251453" rtl="0">
              <a:spcBef>
                <a:spcPts val="1760"/>
              </a:spcBef>
              <a:spcAft>
                <a:spcPts val="0"/>
              </a:spcAft>
              <a:buSzPts val="1400"/>
              <a:buNone/>
              <a:defRPr/>
            </a:lvl7pPr>
            <a:lvl8pPr marL="4023259" lvl="7" indent="-251453" rtl="0">
              <a:spcBef>
                <a:spcPts val="1760"/>
              </a:spcBef>
              <a:spcAft>
                <a:spcPts val="0"/>
              </a:spcAft>
              <a:buSzPts val="1400"/>
              <a:buNone/>
              <a:defRPr/>
            </a:lvl8pPr>
            <a:lvl9pPr marL="4526167" lvl="8" indent="-251453" rtl="0">
              <a:spcBef>
                <a:spcPts val="1760"/>
              </a:spcBef>
              <a:spcAft>
                <a:spcPts val="176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50"/>
          <p:cNvSpPr txBox="1">
            <a:spLocks noGrp="1"/>
          </p:cNvSpPr>
          <p:nvPr>
            <p:ph type="sldNum" idx="12"/>
          </p:nvPr>
        </p:nvSpPr>
        <p:spPr>
          <a:xfrm>
            <a:off x="10543503" y="5803116"/>
            <a:ext cx="682827" cy="489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209" name="Google Shape;209;p50"/>
          <p:cNvSpPr txBox="1">
            <a:spLocks noGrp="1"/>
          </p:cNvSpPr>
          <p:nvPr>
            <p:ph type="title"/>
          </p:nvPr>
        </p:nvSpPr>
        <p:spPr>
          <a:xfrm>
            <a:off x="387894" y="174503"/>
            <a:ext cx="10603413" cy="9337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47033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51"/>
          <p:cNvPicPr preferRelativeResize="0"/>
          <p:nvPr/>
        </p:nvPicPr>
        <p:blipFill rotWithShape="1">
          <a:blip r:embed="rId2">
            <a:alphaModFix/>
          </a:blip>
          <a:srcRect t="4203" b="4212"/>
          <a:stretch/>
        </p:blipFill>
        <p:spPr>
          <a:xfrm>
            <a:off x="-88418" y="-122857"/>
            <a:ext cx="11668504" cy="657328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51"/>
          <p:cNvSpPr txBox="1">
            <a:spLocks noGrp="1"/>
          </p:cNvSpPr>
          <p:nvPr>
            <p:ph type="title"/>
          </p:nvPr>
        </p:nvSpPr>
        <p:spPr>
          <a:xfrm>
            <a:off x="387894" y="2026424"/>
            <a:ext cx="10603413" cy="2091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300" b="1" i="0" u="none" strike="noStrike" cap="none">
                <a:solidFill>
                  <a:srgbClr val="FFFFFF"/>
                </a:solidFill>
              </a:defRPr>
            </a:lvl1pPr>
            <a:lvl2pPr lvl="1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960">
                <a:solidFill>
                  <a:srgbClr val="FFFFFF"/>
                </a:solidFill>
              </a:defRPr>
            </a:lvl2pPr>
            <a:lvl3pPr lvl="2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960">
                <a:solidFill>
                  <a:srgbClr val="FFFFFF"/>
                </a:solidFill>
              </a:defRPr>
            </a:lvl3pPr>
            <a:lvl4pPr lvl="3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960">
                <a:solidFill>
                  <a:srgbClr val="FFFFFF"/>
                </a:solidFill>
              </a:defRPr>
            </a:lvl4pPr>
            <a:lvl5pPr lvl="4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960">
                <a:solidFill>
                  <a:srgbClr val="FFFFFF"/>
                </a:solidFill>
              </a:defRPr>
            </a:lvl5pPr>
            <a:lvl6pPr lvl="5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960">
                <a:solidFill>
                  <a:srgbClr val="FFFFFF"/>
                </a:solidFill>
              </a:defRPr>
            </a:lvl6pPr>
            <a:lvl7pPr lvl="6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960">
                <a:solidFill>
                  <a:srgbClr val="FFFFFF"/>
                </a:solidFill>
              </a:defRPr>
            </a:lvl7pPr>
            <a:lvl8pPr lvl="7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960">
                <a:solidFill>
                  <a:srgbClr val="FFFFFF"/>
                </a:solidFill>
              </a:defRPr>
            </a:lvl8pPr>
            <a:lvl9pPr lvl="8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96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213" name="Google Shape;21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76" y="6067197"/>
            <a:ext cx="636691" cy="3122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29825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81E032D4-08A5-41CC-B07D-A05AD681D1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3308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870221F-B561-443D-BF81-93CCD286CD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651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0F63BACB-B365-4ABD-B1B6-DAE945883E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356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*Title Slide" preserve="1">
  <p:cSld name="*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582179" y="2391542"/>
            <a:ext cx="9672320" cy="1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Open Sans"/>
              <a:buNone/>
              <a:defRPr sz="4400">
                <a:solidFill>
                  <a:schemeClr val="accent1"/>
                </a:solidFill>
              </a:defRPr>
            </a:lvl1pPr>
            <a:lvl2pPr marL="0" marR="0" lvl="1" indent="-9779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9779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9779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9779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0" marR="0" lvl="5" indent="-9779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0" marR="0" lvl="6" indent="-9779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0" marR="0" lvl="7" indent="-9779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0" marR="0" lvl="8" indent="-9779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614495" y="3641431"/>
            <a:ext cx="9672320" cy="6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44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Open Sans"/>
              <a:buNone/>
              <a:defRPr sz="1760">
                <a:solidFill>
                  <a:schemeClr val="accent6"/>
                </a:solidFill>
              </a:defRPr>
            </a:lvl1pPr>
            <a:lvl2pPr marL="502920" marR="0" lvl="1" indent="0" algn="ctr" rtl="0">
              <a:spcBef>
                <a:spcPts val="330"/>
              </a:spcBef>
              <a:spcAft>
                <a:spcPts val="0"/>
              </a:spcAft>
              <a:buClr>
                <a:srgbClr val="989898"/>
              </a:buClr>
              <a:buSzPts val="1400"/>
              <a:buFont typeface="Open Sans"/>
              <a:buNone/>
              <a:defRPr/>
            </a:lvl2pPr>
            <a:lvl3pPr marL="1005840" marR="0" lvl="2" indent="0" algn="ctr" rtl="0">
              <a:spcBef>
                <a:spcPts val="330"/>
              </a:spcBef>
              <a:spcAft>
                <a:spcPts val="0"/>
              </a:spcAft>
              <a:buClr>
                <a:srgbClr val="989898"/>
              </a:buClr>
              <a:buSzPts val="1400"/>
              <a:buFont typeface="Open Sans"/>
              <a:buNone/>
              <a:defRPr/>
            </a:lvl3pPr>
            <a:lvl4pPr marL="1508760" marR="0" lvl="3" indent="0" algn="ctr" rtl="0">
              <a:spcBef>
                <a:spcPts val="22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Open Sans"/>
              <a:buNone/>
              <a:defRPr/>
            </a:lvl4pPr>
            <a:lvl5pPr marL="2011680" marR="0" lvl="4" indent="0" algn="ctr" rtl="0">
              <a:spcBef>
                <a:spcPts val="22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Open Sans"/>
              <a:buNone/>
              <a:defRPr/>
            </a:lvl5pPr>
            <a:lvl6pPr marL="2514600" marR="0" lvl="5" indent="0" algn="ctr" rtl="0">
              <a:spcBef>
                <a:spcPts val="44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Open Sans"/>
              <a:buNone/>
              <a:defRPr/>
            </a:lvl6pPr>
            <a:lvl7pPr marL="3017520" marR="0" lvl="6" indent="0" algn="ctr" rtl="0">
              <a:spcBef>
                <a:spcPts val="440"/>
              </a:spcBef>
              <a:spcAft>
                <a:spcPts val="0"/>
              </a:spcAft>
              <a:buClr>
                <a:srgbClr val="989898"/>
              </a:buClr>
              <a:buSzPts val="1400"/>
              <a:buFont typeface="Open Sans"/>
              <a:buNone/>
              <a:defRPr/>
            </a:lvl7pPr>
            <a:lvl8pPr marL="3520440" marR="0" lvl="7" indent="0" algn="ctr" rtl="0">
              <a:spcBef>
                <a:spcPts val="44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Open Sans"/>
              <a:buNone/>
              <a:defRPr/>
            </a:lvl8pPr>
            <a:lvl9pPr marL="4023360" marR="0" lvl="8" indent="0" algn="ctr" rtl="0">
              <a:spcBef>
                <a:spcPts val="440"/>
              </a:spcBef>
              <a:spcAft>
                <a:spcPts val="0"/>
              </a:spcAft>
              <a:buClr>
                <a:srgbClr val="989898"/>
              </a:buClr>
              <a:buSzPts val="1800"/>
              <a:buFont typeface="Open Sans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72952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*Title, content " preserve="1">
  <p:cSld name="*Title, content 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263005" y="417464"/>
            <a:ext cx="10492907" cy="58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27923" y="1255801"/>
            <a:ext cx="10492907" cy="4224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502920" lvl="0" indent="-377190" algn="l" rtl="0">
              <a:spcBef>
                <a:spcPts val="440"/>
              </a:spcBef>
              <a:spcAft>
                <a:spcPts val="0"/>
              </a:spcAft>
              <a:buClr>
                <a:srgbClr val="6E6E6E"/>
              </a:buClr>
              <a:buSzPts val="1800"/>
              <a:buFont typeface="Open Sans"/>
              <a:buChar char="•"/>
              <a:defRPr/>
            </a:lvl1pPr>
            <a:lvl2pPr marL="1005840" lvl="1" indent="-349250" algn="l" rtl="0">
              <a:spcBef>
                <a:spcPts val="330"/>
              </a:spcBef>
              <a:spcAft>
                <a:spcPts val="0"/>
              </a:spcAft>
              <a:buClr>
                <a:srgbClr val="6E6E6E"/>
              </a:buClr>
              <a:buSzPts val="1400"/>
              <a:buFont typeface="Open Sans"/>
              <a:buChar char="–"/>
              <a:defRPr/>
            </a:lvl2pPr>
            <a:lvl3pPr marL="1508760" lvl="2" indent="-349250" algn="l" rtl="0">
              <a:spcBef>
                <a:spcPts val="330"/>
              </a:spcBef>
              <a:spcAft>
                <a:spcPts val="0"/>
              </a:spcAft>
              <a:buClr>
                <a:srgbClr val="6E6E6E"/>
              </a:buClr>
              <a:buSzPts val="1400"/>
              <a:buFont typeface="Open Sans"/>
              <a:buChar char="•"/>
              <a:defRPr/>
            </a:lvl3pPr>
            <a:lvl4pPr marL="2011680" lvl="3" indent="-335280" algn="l" rtl="0">
              <a:spcBef>
                <a:spcPts val="220"/>
              </a:spcBef>
              <a:spcAft>
                <a:spcPts val="0"/>
              </a:spcAft>
              <a:buClr>
                <a:srgbClr val="6E6E6E"/>
              </a:buClr>
              <a:buSzPts val="1200"/>
              <a:buFont typeface="Open Sans"/>
              <a:buChar char="–"/>
              <a:defRPr/>
            </a:lvl4pPr>
            <a:lvl5pPr marL="2514600" lvl="4" indent="-321310" algn="l" rtl="0">
              <a:spcBef>
                <a:spcPts val="220"/>
              </a:spcBef>
              <a:spcAft>
                <a:spcPts val="0"/>
              </a:spcAft>
              <a:buClr>
                <a:srgbClr val="6E6E6E"/>
              </a:buClr>
              <a:buSzPts val="1000"/>
              <a:buFont typeface="Open Sans"/>
              <a:buChar char="»"/>
              <a:defRPr/>
            </a:lvl5pPr>
            <a:lvl6pPr marL="3017520" lvl="5" indent="-33528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•"/>
              <a:defRPr/>
            </a:lvl6pPr>
            <a:lvl7pPr marL="3520440" lvl="6" indent="-34925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/>
            </a:lvl7pPr>
            <a:lvl8pPr marL="4023360" lvl="7" indent="-36322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•"/>
              <a:defRPr/>
            </a:lvl8pPr>
            <a:lvl9pPr marL="4526280" lvl="8" indent="-37719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•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ubTitle" idx="2"/>
          </p:nvPr>
        </p:nvSpPr>
        <p:spPr>
          <a:xfrm>
            <a:off x="139564" y="64412"/>
            <a:ext cx="10318187" cy="49653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440"/>
              </a:spcBef>
              <a:spcAft>
                <a:spcPts val="0"/>
              </a:spcAft>
              <a:buNone/>
              <a:defRPr sz="1210">
                <a:solidFill>
                  <a:schemeClr val="accent6"/>
                </a:solidFill>
              </a:defRPr>
            </a:lvl1pPr>
            <a:lvl2pPr lvl="1" rtl="0">
              <a:spcBef>
                <a:spcPts val="44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44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44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44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44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44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44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44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0004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81E032D4-08A5-41CC-B07D-A05AD681D1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71003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*Section Title - General" preserve="1">
  <p:cSld name="*Section Title - General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 flipH="1">
            <a:off x="373" y="0"/>
            <a:ext cx="11378827" cy="6400800"/>
          </a:xfrm>
          <a:prstGeom prst="rect">
            <a:avLst/>
          </a:prstGeom>
          <a:solidFill>
            <a:srgbClr val="4184F3"/>
          </a:solidFill>
          <a:ln>
            <a:noFill/>
          </a:ln>
        </p:spPr>
        <p:txBody>
          <a:bodyPr spcFirstLastPara="1" wrap="square" lIns="100568" tIns="100568" rIns="100568" bIns="100568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540"/>
          </a:p>
        </p:txBody>
      </p:sp>
      <p:sp>
        <p:nvSpPr>
          <p:cNvPr id="24" name="Shape 24"/>
          <p:cNvSpPr txBox="1">
            <a:spLocks noGrp="1"/>
          </p:cNvSpPr>
          <p:nvPr>
            <p:ph type="ctrTitle"/>
          </p:nvPr>
        </p:nvSpPr>
        <p:spPr>
          <a:xfrm>
            <a:off x="569178" y="2126300"/>
            <a:ext cx="10050880" cy="1232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None/>
              <a:defRPr sz="352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-977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0" marR="0" lvl="2" indent="-977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0" marR="0" lvl="3" indent="-977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0" marR="0" lvl="4" indent="-977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0" marR="0" lvl="5" indent="-977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0" marR="0" lvl="6" indent="-977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0" marR="0" lvl="7" indent="-977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0" marR="0" lvl="8" indent="-977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ubTitle" idx="1"/>
          </p:nvPr>
        </p:nvSpPr>
        <p:spPr>
          <a:xfrm>
            <a:off x="569183" y="3289221"/>
            <a:ext cx="10050880" cy="673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rtl="0">
              <a:lnSpc>
                <a:spcPct val="150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None/>
              <a:defRPr sz="132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502920" marR="0" lvl="1" indent="-13970" rtl="0">
              <a:spcBef>
                <a:spcPts val="33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005840" marR="0" lvl="2" indent="-13970" rtl="0">
              <a:spcBef>
                <a:spcPts val="33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508760" marR="0" lvl="3" indent="-13970" rtl="0">
              <a:spcBef>
                <a:spcPts val="33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011680" marR="0" lvl="4" indent="-13970" rtl="0">
              <a:spcBef>
                <a:spcPts val="33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514600" marR="0" lvl="5" indent="-13970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017520" marR="0" lvl="6" indent="-13970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520440" marR="0" lvl="7" indent="-13970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023360" marR="0" lvl="8" indent="-13970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3505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*Section Title - General white" preserve="1">
  <p:cSld name="*Section Title - General whit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569178" y="2126300"/>
            <a:ext cx="10050880" cy="1232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"/>
              <a:buNone/>
              <a:defRPr sz="352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-977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0" marR="0" lvl="2" indent="-977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0" marR="0" lvl="3" indent="-977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0" marR="0" lvl="4" indent="-977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0" marR="0" lvl="5" indent="-977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0" marR="0" lvl="6" indent="-977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0" marR="0" lvl="7" indent="-977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0" marR="0" lvl="8" indent="-977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ubTitle" idx="1"/>
          </p:nvPr>
        </p:nvSpPr>
        <p:spPr>
          <a:xfrm>
            <a:off x="569183" y="3289221"/>
            <a:ext cx="10050880" cy="673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rtl="0">
              <a:lnSpc>
                <a:spcPct val="150000"/>
              </a:lnSpc>
              <a:spcBef>
                <a:spcPts val="440"/>
              </a:spcBef>
              <a:spcAft>
                <a:spcPts val="0"/>
              </a:spcAft>
              <a:buSzPts val="1200"/>
              <a:buFont typeface="Open Sans"/>
              <a:buNone/>
              <a:defRPr sz="1320" b="0" i="0" u="none" strike="noStrike" cap="none">
                <a:latin typeface="Open Sans"/>
                <a:ea typeface="Open Sans"/>
                <a:cs typeface="Open Sans"/>
                <a:sym typeface="Open Sans"/>
              </a:defRPr>
            </a:lvl1pPr>
            <a:lvl2pPr marL="502920" marR="0" lvl="1" indent="-13970" rtl="0">
              <a:spcBef>
                <a:spcPts val="33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005840" marR="0" lvl="2" indent="-13970" rtl="0">
              <a:spcBef>
                <a:spcPts val="33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508760" marR="0" lvl="3" indent="-13970" rtl="0">
              <a:spcBef>
                <a:spcPts val="33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011680" marR="0" lvl="4" indent="-13970" rtl="0">
              <a:spcBef>
                <a:spcPts val="33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514600" marR="0" lvl="5" indent="-13970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017520" marR="0" lvl="6" indent="-13970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520440" marR="0" lvl="7" indent="-13970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023360" marR="0" lvl="8" indent="-13970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9" name="Shape 29"/>
          <p:cNvSpPr/>
          <p:nvPr/>
        </p:nvSpPr>
        <p:spPr>
          <a:xfrm>
            <a:off x="-5383" y="5998348"/>
            <a:ext cx="11378827" cy="40245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0568" tIns="100568" rIns="100568" bIns="100568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980"/>
          </a:p>
        </p:txBody>
      </p:sp>
    </p:spTree>
    <p:extLst>
      <p:ext uri="{BB962C8B-B14F-4D97-AF65-F5344CB8AC3E}">
        <p14:creationId xmlns:p14="http://schemas.microsoft.com/office/powerpoint/2010/main" val="9566304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*Section Title - Google for Work Blue" preserve="1">
  <p:cSld name="*Section Title - Google for Work Blu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 flipH="1">
            <a:off x="-58987" y="-326542"/>
            <a:ext cx="11497547" cy="6727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0568" tIns="100568" rIns="100568" bIns="100568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540"/>
          </a:p>
        </p:txBody>
      </p:sp>
      <p:sp>
        <p:nvSpPr>
          <p:cNvPr id="32" name="Shape 32"/>
          <p:cNvSpPr txBox="1">
            <a:spLocks noGrp="1"/>
          </p:cNvSpPr>
          <p:nvPr>
            <p:ph type="ctrTitle"/>
          </p:nvPr>
        </p:nvSpPr>
        <p:spPr>
          <a:xfrm>
            <a:off x="569178" y="2282197"/>
            <a:ext cx="10050880" cy="1232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None/>
              <a:defRPr sz="352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0" marR="0" lvl="2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0" marR="0" lvl="3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0" marR="0" lvl="4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0" marR="0" lvl="5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0" marR="0" lvl="6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0" marR="0" lvl="7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0" marR="0" lvl="8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ubTitle" idx="1"/>
          </p:nvPr>
        </p:nvSpPr>
        <p:spPr>
          <a:xfrm>
            <a:off x="569183" y="3445120"/>
            <a:ext cx="10050880" cy="673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115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None/>
              <a:defRPr sz="132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502920" marR="0" lvl="1" indent="-13970" algn="ctr" rtl="0">
              <a:spcBef>
                <a:spcPts val="33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005840" marR="0" lvl="2" indent="-13970" algn="ctr" rtl="0">
              <a:spcBef>
                <a:spcPts val="33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508760" marR="0" lvl="3" indent="-13970" algn="ctr" rtl="0">
              <a:spcBef>
                <a:spcPts val="33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011680" marR="0" lvl="4" indent="-13970" algn="ctr" rtl="0">
              <a:spcBef>
                <a:spcPts val="33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514600" marR="0" lvl="5" indent="-13970" algn="ctr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017520" marR="0" lvl="6" indent="-13970" algn="ctr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520440" marR="0" lvl="7" indent="-13970" algn="ctr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023360" marR="0" lvl="8" indent="-13970" algn="ctr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grpSp>
        <p:nvGrpSpPr>
          <p:cNvPr id="34" name="Shape 34"/>
          <p:cNvGrpSpPr/>
          <p:nvPr/>
        </p:nvGrpSpPr>
        <p:grpSpPr>
          <a:xfrm>
            <a:off x="-59360" y="6339108"/>
            <a:ext cx="11497999" cy="116853"/>
            <a:chOff x="-47700" y="5093925"/>
            <a:chExt cx="9239464" cy="93900"/>
          </a:xfrm>
        </p:grpSpPr>
        <p:sp>
          <p:nvSpPr>
            <p:cNvPr id="35" name="Shape 35"/>
            <p:cNvSpPr/>
            <p:nvPr/>
          </p:nvSpPr>
          <p:spPr>
            <a:xfrm>
              <a:off x="-47700" y="5093925"/>
              <a:ext cx="2347200" cy="93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0"/>
            </a:p>
          </p:txBody>
        </p:sp>
        <p:sp>
          <p:nvSpPr>
            <p:cNvPr id="36" name="Shape 36"/>
            <p:cNvSpPr/>
            <p:nvPr/>
          </p:nvSpPr>
          <p:spPr>
            <a:xfrm>
              <a:off x="2299363" y="5093925"/>
              <a:ext cx="2300700" cy="93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0"/>
            </a:p>
          </p:txBody>
        </p:sp>
        <p:sp>
          <p:nvSpPr>
            <p:cNvPr id="37" name="Shape 37"/>
            <p:cNvSpPr/>
            <p:nvPr/>
          </p:nvSpPr>
          <p:spPr>
            <a:xfrm>
              <a:off x="4600168" y="5093925"/>
              <a:ext cx="2295600" cy="93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0"/>
            </a:p>
          </p:txBody>
        </p:sp>
        <p:sp>
          <p:nvSpPr>
            <p:cNvPr id="38" name="Shape 38"/>
            <p:cNvSpPr/>
            <p:nvPr/>
          </p:nvSpPr>
          <p:spPr>
            <a:xfrm>
              <a:off x="6896164" y="5093925"/>
              <a:ext cx="2295600" cy="93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0"/>
            </a:p>
          </p:txBody>
        </p:sp>
      </p:grpSp>
    </p:spTree>
    <p:extLst>
      <p:ext uri="{BB962C8B-B14F-4D97-AF65-F5344CB8AC3E}">
        <p14:creationId xmlns:p14="http://schemas.microsoft.com/office/powerpoint/2010/main" val="21099205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*Section Title - Google for Work Red" preserve="1">
  <p:cSld name="*Section Title - Google for Work Red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 flipH="1">
            <a:off x="-58987" y="-326542"/>
            <a:ext cx="11497547" cy="67274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00568" tIns="100568" rIns="100568" bIns="100568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540"/>
          </a:p>
        </p:txBody>
      </p:sp>
      <p:sp>
        <p:nvSpPr>
          <p:cNvPr id="41" name="Shape 41"/>
          <p:cNvSpPr txBox="1">
            <a:spLocks noGrp="1"/>
          </p:cNvSpPr>
          <p:nvPr>
            <p:ph type="ctrTitle"/>
          </p:nvPr>
        </p:nvSpPr>
        <p:spPr>
          <a:xfrm>
            <a:off x="569178" y="2282197"/>
            <a:ext cx="10050880" cy="1232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None/>
              <a:defRPr sz="352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0" marR="0" lvl="2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0" marR="0" lvl="3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0" marR="0" lvl="4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0" marR="0" lvl="5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0" marR="0" lvl="6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0" marR="0" lvl="7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0" marR="0" lvl="8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569183" y="3445120"/>
            <a:ext cx="10050880" cy="673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115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None/>
              <a:defRPr sz="132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502920" marR="0" lvl="1" indent="-13970" algn="ctr" rtl="0">
              <a:spcBef>
                <a:spcPts val="33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005840" marR="0" lvl="2" indent="-13970" algn="ctr" rtl="0">
              <a:spcBef>
                <a:spcPts val="33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508760" marR="0" lvl="3" indent="-13970" algn="ctr" rtl="0">
              <a:spcBef>
                <a:spcPts val="33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011680" marR="0" lvl="4" indent="-13970" algn="ctr" rtl="0">
              <a:spcBef>
                <a:spcPts val="33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514600" marR="0" lvl="5" indent="-13970" algn="ctr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017520" marR="0" lvl="6" indent="-13970" algn="ctr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520440" marR="0" lvl="7" indent="-13970" algn="ctr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023360" marR="0" lvl="8" indent="-13970" algn="ctr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grpSp>
        <p:nvGrpSpPr>
          <p:cNvPr id="43" name="Shape 43"/>
          <p:cNvGrpSpPr/>
          <p:nvPr/>
        </p:nvGrpSpPr>
        <p:grpSpPr>
          <a:xfrm>
            <a:off x="-59360" y="6339108"/>
            <a:ext cx="11497999" cy="116853"/>
            <a:chOff x="-47700" y="5093925"/>
            <a:chExt cx="9239464" cy="93900"/>
          </a:xfrm>
        </p:grpSpPr>
        <p:sp>
          <p:nvSpPr>
            <p:cNvPr id="44" name="Shape 44"/>
            <p:cNvSpPr/>
            <p:nvPr/>
          </p:nvSpPr>
          <p:spPr>
            <a:xfrm>
              <a:off x="-47700" y="5093925"/>
              <a:ext cx="2347200" cy="93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0"/>
            </a:p>
          </p:txBody>
        </p:sp>
        <p:sp>
          <p:nvSpPr>
            <p:cNvPr id="45" name="Shape 45"/>
            <p:cNvSpPr/>
            <p:nvPr/>
          </p:nvSpPr>
          <p:spPr>
            <a:xfrm>
              <a:off x="2299363" y="5093925"/>
              <a:ext cx="2300700" cy="93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0"/>
            </a:p>
          </p:txBody>
        </p:sp>
        <p:sp>
          <p:nvSpPr>
            <p:cNvPr id="46" name="Shape 46"/>
            <p:cNvSpPr/>
            <p:nvPr/>
          </p:nvSpPr>
          <p:spPr>
            <a:xfrm>
              <a:off x="4600168" y="5093925"/>
              <a:ext cx="2295600" cy="93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0"/>
            </a:p>
          </p:txBody>
        </p:sp>
        <p:sp>
          <p:nvSpPr>
            <p:cNvPr id="47" name="Shape 47"/>
            <p:cNvSpPr/>
            <p:nvPr/>
          </p:nvSpPr>
          <p:spPr>
            <a:xfrm>
              <a:off x="6896164" y="5093925"/>
              <a:ext cx="2295600" cy="93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0"/>
            </a:p>
          </p:txBody>
        </p:sp>
      </p:grpSp>
    </p:spTree>
    <p:extLst>
      <p:ext uri="{BB962C8B-B14F-4D97-AF65-F5344CB8AC3E}">
        <p14:creationId xmlns:p14="http://schemas.microsoft.com/office/powerpoint/2010/main" val="22073842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*Section Title - Google for Work Yellow" preserve="1">
  <p:cSld name="*Section Title - Google for Work Yellow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 flipH="1">
            <a:off x="-58987" y="-326542"/>
            <a:ext cx="11497547" cy="67274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00568" tIns="100568" rIns="100568" bIns="100568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540"/>
          </a:p>
        </p:txBody>
      </p:sp>
      <p:sp>
        <p:nvSpPr>
          <p:cNvPr id="50" name="Shape 50"/>
          <p:cNvSpPr txBox="1">
            <a:spLocks noGrp="1"/>
          </p:cNvSpPr>
          <p:nvPr>
            <p:ph type="ctrTitle"/>
          </p:nvPr>
        </p:nvSpPr>
        <p:spPr>
          <a:xfrm>
            <a:off x="569178" y="2282197"/>
            <a:ext cx="10050880" cy="1232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None/>
              <a:defRPr sz="352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0" marR="0" lvl="2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0" marR="0" lvl="3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0" marR="0" lvl="4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0" marR="0" lvl="5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0" marR="0" lvl="6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0" marR="0" lvl="7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0" marR="0" lvl="8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ubTitle" idx="1"/>
          </p:nvPr>
        </p:nvSpPr>
        <p:spPr>
          <a:xfrm>
            <a:off x="569183" y="3445120"/>
            <a:ext cx="10050880" cy="673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115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None/>
              <a:defRPr sz="132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502920" marR="0" lvl="1" indent="-13970" algn="ctr" rtl="0">
              <a:spcBef>
                <a:spcPts val="33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005840" marR="0" lvl="2" indent="-13970" algn="ctr" rtl="0">
              <a:spcBef>
                <a:spcPts val="33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508760" marR="0" lvl="3" indent="-13970" algn="ctr" rtl="0">
              <a:spcBef>
                <a:spcPts val="33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011680" marR="0" lvl="4" indent="-13970" algn="ctr" rtl="0">
              <a:spcBef>
                <a:spcPts val="33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514600" marR="0" lvl="5" indent="-13970" algn="ctr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017520" marR="0" lvl="6" indent="-13970" algn="ctr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520440" marR="0" lvl="7" indent="-13970" algn="ctr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023360" marR="0" lvl="8" indent="-13970" algn="ctr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grpSp>
        <p:nvGrpSpPr>
          <p:cNvPr id="52" name="Shape 52"/>
          <p:cNvGrpSpPr/>
          <p:nvPr/>
        </p:nvGrpSpPr>
        <p:grpSpPr>
          <a:xfrm>
            <a:off x="-59360" y="6339108"/>
            <a:ext cx="11497999" cy="116853"/>
            <a:chOff x="-47700" y="5093925"/>
            <a:chExt cx="9239464" cy="93900"/>
          </a:xfrm>
        </p:grpSpPr>
        <p:sp>
          <p:nvSpPr>
            <p:cNvPr id="53" name="Shape 53"/>
            <p:cNvSpPr/>
            <p:nvPr/>
          </p:nvSpPr>
          <p:spPr>
            <a:xfrm>
              <a:off x="-47700" y="5093925"/>
              <a:ext cx="2347200" cy="93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0"/>
            </a:p>
          </p:txBody>
        </p:sp>
        <p:sp>
          <p:nvSpPr>
            <p:cNvPr id="54" name="Shape 54"/>
            <p:cNvSpPr/>
            <p:nvPr/>
          </p:nvSpPr>
          <p:spPr>
            <a:xfrm>
              <a:off x="2299363" y="5093925"/>
              <a:ext cx="2300700" cy="93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0"/>
            </a:p>
          </p:txBody>
        </p:sp>
        <p:sp>
          <p:nvSpPr>
            <p:cNvPr id="55" name="Shape 55"/>
            <p:cNvSpPr/>
            <p:nvPr/>
          </p:nvSpPr>
          <p:spPr>
            <a:xfrm>
              <a:off x="4600168" y="5093925"/>
              <a:ext cx="2295600" cy="93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0"/>
            </a:p>
          </p:txBody>
        </p:sp>
        <p:sp>
          <p:nvSpPr>
            <p:cNvPr id="56" name="Shape 56"/>
            <p:cNvSpPr/>
            <p:nvPr/>
          </p:nvSpPr>
          <p:spPr>
            <a:xfrm>
              <a:off x="6896164" y="5093925"/>
              <a:ext cx="2295600" cy="93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0"/>
            </a:p>
          </p:txBody>
        </p:sp>
      </p:grpSp>
    </p:spTree>
    <p:extLst>
      <p:ext uri="{BB962C8B-B14F-4D97-AF65-F5344CB8AC3E}">
        <p14:creationId xmlns:p14="http://schemas.microsoft.com/office/powerpoint/2010/main" val="42715210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*Section Title - Google for Work Green" preserve="1">
  <p:cSld name="*Section Title - Google for Work Gree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 flipH="1">
            <a:off x="-58987" y="-326542"/>
            <a:ext cx="11497547" cy="67274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00568" tIns="100568" rIns="100568" bIns="100568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540"/>
          </a:p>
        </p:txBody>
      </p:sp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569178" y="2282197"/>
            <a:ext cx="10050880" cy="1232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None/>
              <a:defRPr sz="352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0" marR="0" lvl="2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0" marR="0" lvl="3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0" marR="0" lvl="4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0" marR="0" lvl="5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0" marR="0" lvl="6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0" marR="0" lvl="7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0" marR="0" lvl="8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569183" y="3445120"/>
            <a:ext cx="10050880" cy="673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115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None/>
              <a:defRPr sz="132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502920" marR="0" lvl="1" indent="-13970" algn="ctr" rtl="0">
              <a:spcBef>
                <a:spcPts val="33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005840" marR="0" lvl="2" indent="-13970" algn="ctr" rtl="0">
              <a:spcBef>
                <a:spcPts val="33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508760" marR="0" lvl="3" indent="-13970" algn="ctr" rtl="0">
              <a:spcBef>
                <a:spcPts val="33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011680" marR="0" lvl="4" indent="-13970" algn="ctr" rtl="0">
              <a:spcBef>
                <a:spcPts val="33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514600" marR="0" lvl="5" indent="-13970" algn="ctr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017520" marR="0" lvl="6" indent="-13970" algn="ctr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520440" marR="0" lvl="7" indent="-13970" algn="ctr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023360" marR="0" lvl="8" indent="-13970" algn="ctr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grpSp>
        <p:nvGrpSpPr>
          <p:cNvPr id="61" name="Shape 61"/>
          <p:cNvGrpSpPr/>
          <p:nvPr/>
        </p:nvGrpSpPr>
        <p:grpSpPr>
          <a:xfrm>
            <a:off x="-59360" y="6339108"/>
            <a:ext cx="11497999" cy="116853"/>
            <a:chOff x="-47700" y="5093925"/>
            <a:chExt cx="9239464" cy="93900"/>
          </a:xfrm>
        </p:grpSpPr>
        <p:sp>
          <p:nvSpPr>
            <p:cNvPr id="62" name="Shape 62"/>
            <p:cNvSpPr/>
            <p:nvPr/>
          </p:nvSpPr>
          <p:spPr>
            <a:xfrm>
              <a:off x="-47700" y="5093925"/>
              <a:ext cx="2347200" cy="93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0"/>
            </a:p>
          </p:txBody>
        </p:sp>
        <p:sp>
          <p:nvSpPr>
            <p:cNvPr id="63" name="Shape 63"/>
            <p:cNvSpPr/>
            <p:nvPr/>
          </p:nvSpPr>
          <p:spPr>
            <a:xfrm>
              <a:off x="2299363" y="5093925"/>
              <a:ext cx="2300700" cy="93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0"/>
            </a:p>
          </p:txBody>
        </p:sp>
        <p:sp>
          <p:nvSpPr>
            <p:cNvPr id="64" name="Shape 64"/>
            <p:cNvSpPr/>
            <p:nvPr/>
          </p:nvSpPr>
          <p:spPr>
            <a:xfrm>
              <a:off x="4600168" y="5093925"/>
              <a:ext cx="2295600" cy="93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0"/>
            </a:p>
          </p:txBody>
        </p:sp>
        <p:sp>
          <p:nvSpPr>
            <p:cNvPr id="65" name="Shape 65"/>
            <p:cNvSpPr/>
            <p:nvPr/>
          </p:nvSpPr>
          <p:spPr>
            <a:xfrm>
              <a:off x="6896164" y="5093925"/>
              <a:ext cx="2295600" cy="93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0"/>
            </a:p>
          </p:txBody>
        </p:sp>
      </p:grpSp>
    </p:spTree>
    <p:extLst>
      <p:ext uri="{BB962C8B-B14F-4D97-AF65-F5344CB8AC3E}">
        <p14:creationId xmlns:p14="http://schemas.microsoft.com/office/powerpoint/2010/main" val="27605178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*Section Title - Google for Work Gray" preserve="1">
  <p:cSld name="*Section Title - Google for Work Gra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 flipH="1">
            <a:off x="-58987" y="-326542"/>
            <a:ext cx="11497547" cy="67274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568" tIns="100568" rIns="100568" bIns="100568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540"/>
          </a:p>
        </p:txBody>
      </p:sp>
      <p:sp>
        <p:nvSpPr>
          <p:cNvPr id="68" name="Shape 68"/>
          <p:cNvSpPr txBox="1">
            <a:spLocks noGrp="1"/>
          </p:cNvSpPr>
          <p:nvPr>
            <p:ph type="ctrTitle"/>
          </p:nvPr>
        </p:nvSpPr>
        <p:spPr>
          <a:xfrm>
            <a:off x="569178" y="2282197"/>
            <a:ext cx="10050880" cy="1232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None/>
              <a:defRPr sz="352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0" marR="0" lvl="2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0" marR="0" lvl="3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0" marR="0" lvl="4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0" marR="0" lvl="5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0" marR="0" lvl="6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0" marR="0" lvl="7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0" marR="0" lvl="8" indent="-9779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ubTitle" idx="1"/>
          </p:nvPr>
        </p:nvSpPr>
        <p:spPr>
          <a:xfrm>
            <a:off x="569183" y="3445120"/>
            <a:ext cx="10050880" cy="673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115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None/>
              <a:defRPr sz="132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502920" marR="0" lvl="1" indent="-13970" algn="ctr" rtl="0">
              <a:spcBef>
                <a:spcPts val="33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005840" marR="0" lvl="2" indent="-13970" algn="ctr" rtl="0">
              <a:spcBef>
                <a:spcPts val="33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508760" marR="0" lvl="3" indent="-13970" algn="ctr" rtl="0">
              <a:spcBef>
                <a:spcPts val="33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011680" marR="0" lvl="4" indent="-13970" algn="ctr" rtl="0">
              <a:spcBef>
                <a:spcPts val="33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514600" marR="0" lvl="5" indent="-13970" algn="ctr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017520" marR="0" lvl="6" indent="-13970" algn="ctr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520440" marR="0" lvl="7" indent="-13970" algn="ctr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023360" marR="0" lvl="8" indent="-13970" algn="ctr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98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grpSp>
        <p:nvGrpSpPr>
          <p:cNvPr id="70" name="Shape 70"/>
          <p:cNvGrpSpPr/>
          <p:nvPr/>
        </p:nvGrpSpPr>
        <p:grpSpPr>
          <a:xfrm>
            <a:off x="-59360" y="6339108"/>
            <a:ext cx="11497999" cy="116853"/>
            <a:chOff x="-47700" y="5093925"/>
            <a:chExt cx="9239464" cy="93900"/>
          </a:xfrm>
        </p:grpSpPr>
        <p:sp>
          <p:nvSpPr>
            <p:cNvPr id="71" name="Shape 71"/>
            <p:cNvSpPr/>
            <p:nvPr/>
          </p:nvSpPr>
          <p:spPr>
            <a:xfrm>
              <a:off x="-47700" y="5093925"/>
              <a:ext cx="2347200" cy="93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0"/>
            </a:p>
          </p:txBody>
        </p:sp>
        <p:sp>
          <p:nvSpPr>
            <p:cNvPr id="72" name="Shape 72"/>
            <p:cNvSpPr/>
            <p:nvPr/>
          </p:nvSpPr>
          <p:spPr>
            <a:xfrm>
              <a:off x="2299363" y="5093925"/>
              <a:ext cx="2300700" cy="93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0"/>
            </a:p>
          </p:txBody>
        </p:sp>
        <p:sp>
          <p:nvSpPr>
            <p:cNvPr id="73" name="Shape 73"/>
            <p:cNvSpPr/>
            <p:nvPr/>
          </p:nvSpPr>
          <p:spPr>
            <a:xfrm>
              <a:off x="4600168" y="5093925"/>
              <a:ext cx="2295600" cy="93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0"/>
            </a:p>
          </p:txBody>
        </p:sp>
        <p:sp>
          <p:nvSpPr>
            <p:cNvPr id="74" name="Shape 74"/>
            <p:cNvSpPr/>
            <p:nvPr/>
          </p:nvSpPr>
          <p:spPr>
            <a:xfrm>
              <a:off x="6896164" y="5093925"/>
              <a:ext cx="2295600" cy="93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0"/>
            </a:p>
          </p:txBody>
        </p:sp>
      </p:grpSp>
    </p:spTree>
    <p:extLst>
      <p:ext uri="{BB962C8B-B14F-4D97-AF65-F5344CB8AC3E}">
        <p14:creationId xmlns:p14="http://schemas.microsoft.com/office/powerpoint/2010/main" val="16268411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*Title, subtitle only" preserve="1">
  <p:cSld name="*Title, subtitle 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263005" y="417464"/>
            <a:ext cx="10492907" cy="58912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ubTitle" idx="1"/>
          </p:nvPr>
        </p:nvSpPr>
        <p:spPr>
          <a:xfrm>
            <a:off x="139564" y="64412"/>
            <a:ext cx="10318187" cy="49653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440"/>
              </a:spcBef>
              <a:spcAft>
                <a:spcPts val="0"/>
              </a:spcAft>
              <a:buNone/>
              <a:defRPr sz="1210">
                <a:solidFill>
                  <a:schemeClr val="accent6"/>
                </a:solidFill>
              </a:defRPr>
            </a:lvl1pPr>
            <a:lvl2pPr lvl="1" rtl="0">
              <a:spcBef>
                <a:spcPts val="44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44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44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44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44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44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44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44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59400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ctrTitle"/>
          </p:nvPr>
        </p:nvSpPr>
        <p:spPr>
          <a:xfrm>
            <a:off x="853440" y="1970382"/>
            <a:ext cx="9672320" cy="1443307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28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528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528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528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528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528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528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528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5280"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ubTitle" idx="1"/>
          </p:nvPr>
        </p:nvSpPr>
        <p:spPr>
          <a:xfrm>
            <a:off x="853440" y="3534288"/>
            <a:ext cx="9672320" cy="97664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5686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preserve="1">
  <p:cSld name="Blank Slide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0" y="0"/>
            <a:ext cx="11378827" cy="640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433" tIns="37703" rIns="75433" bIns="37703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980"/>
          </a:p>
        </p:txBody>
      </p:sp>
    </p:spTree>
    <p:extLst>
      <p:ext uri="{BB962C8B-B14F-4D97-AF65-F5344CB8AC3E}">
        <p14:creationId xmlns:p14="http://schemas.microsoft.com/office/powerpoint/2010/main" val="3972779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870221F-B561-443D-BF81-93CCD286CD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652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preserve="1">
  <p:cSld name="1_Title and Conten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62546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Skye Slide" preserve="1">
  <p:cSld name="Blue Skye Slid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/>
        </p:nvSpPr>
        <p:spPr>
          <a:xfrm>
            <a:off x="0" y="0"/>
            <a:ext cx="11379200" cy="6400800"/>
          </a:xfrm>
          <a:prstGeom prst="rect">
            <a:avLst/>
          </a:prstGeom>
          <a:gradFill>
            <a:gsLst>
              <a:gs pos="0">
                <a:srgbClr val="63B7EB"/>
              </a:gs>
              <a:gs pos="50000">
                <a:srgbClr val="B1D7F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100568" tIns="50270" rIns="100568" bIns="5027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85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272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 preserve="1">
  <p:cSld name="Default Slide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738438" y="545253"/>
            <a:ext cx="9902293" cy="56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502920" marR="0" lvl="0" indent="-2514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  <a:defRPr sz="3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1005840" marR="0" lvl="1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9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508760" marR="0" lvl="2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6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011680" marR="0" lvl="3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514600" marR="0" lvl="4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17520" marR="0" lvl="5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520440" marR="0" lvl="6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023360" marR="0" lvl="7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526280" marR="0" lvl="8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cxnSp>
        <p:nvCxnSpPr>
          <p:cNvPr id="101" name="Shape 101"/>
          <p:cNvCxnSpPr/>
          <p:nvPr/>
        </p:nvCxnSpPr>
        <p:spPr>
          <a:xfrm>
            <a:off x="5120640" y="1538958"/>
            <a:ext cx="1137920" cy="186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2" name="Shape 102"/>
          <p:cNvSpPr txBox="1">
            <a:spLocks noGrp="1"/>
          </p:cNvSpPr>
          <p:nvPr>
            <p:ph type="body" idx="2"/>
          </p:nvPr>
        </p:nvSpPr>
        <p:spPr>
          <a:xfrm>
            <a:off x="740832" y="1151282"/>
            <a:ext cx="9897440" cy="284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502920" marR="0" lvl="0" indent="-2514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Lato"/>
              <a:buNone/>
              <a:defRPr sz="99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1005840" marR="0" lvl="1" indent="-2514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08760" marR="0" lvl="2" indent="-2514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1680" marR="0" lvl="3" indent="-2514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14600" marR="0" lvl="4" indent="-2514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5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17520" marR="0" lvl="5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520440" marR="0" lvl="6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023360" marR="0" lvl="7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526280" marR="0" lvl="8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10913080" y="5994908"/>
            <a:ext cx="325920" cy="3259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0568" tIns="50270" rIns="100568" bIns="5027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85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Shape 104"/>
          <p:cNvSpPr txBox="1"/>
          <p:nvPr/>
        </p:nvSpPr>
        <p:spPr>
          <a:xfrm>
            <a:off x="10933815" y="6068985"/>
            <a:ext cx="272533" cy="162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Lato"/>
              <a:buNone/>
            </a:pPr>
            <a:fld id="{00000000-1234-1234-1234-123412341234}" type="slidenum">
              <a:rPr lang="en-US" sz="935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Lato"/>
                <a:buNone/>
              </a:pPr>
              <a:t>‹nº›</a:t>
            </a:fld>
            <a:endParaRPr sz="1980"/>
          </a:p>
        </p:txBody>
      </p:sp>
    </p:spTree>
    <p:extLst>
      <p:ext uri="{BB962C8B-B14F-4D97-AF65-F5344CB8AC3E}">
        <p14:creationId xmlns:p14="http://schemas.microsoft.com/office/powerpoint/2010/main" val="144207989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Agenda" preserve="1">
  <p:cSld name="Presentation Agenda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738438" y="545253"/>
            <a:ext cx="9902293" cy="56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502920" marR="0" lvl="0" indent="-2514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  <a:defRPr sz="3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1005840" marR="0" lvl="1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9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508760" marR="0" lvl="2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6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011680" marR="0" lvl="3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514600" marR="0" lvl="4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17520" marR="0" lvl="5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520440" marR="0" lvl="6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023360" marR="0" lvl="7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526280" marR="0" lvl="8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07" name="Shape 107"/>
          <p:cNvCxnSpPr/>
          <p:nvPr/>
        </p:nvCxnSpPr>
        <p:spPr>
          <a:xfrm>
            <a:off x="5120640" y="1538958"/>
            <a:ext cx="1137920" cy="186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8" name="Shape 108"/>
          <p:cNvSpPr txBox="1">
            <a:spLocks noGrp="1"/>
          </p:cNvSpPr>
          <p:nvPr>
            <p:ph type="body" idx="2"/>
          </p:nvPr>
        </p:nvSpPr>
        <p:spPr>
          <a:xfrm>
            <a:off x="740832" y="1151282"/>
            <a:ext cx="9897440" cy="284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502920" marR="0" lvl="0" indent="-2514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Lato"/>
              <a:buNone/>
              <a:defRPr sz="99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1005840" marR="0" lvl="1" indent="-2514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08760" marR="0" lvl="2" indent="-2514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1680" marR="0" lvl="3" indent="-2514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14600" marR="0" lvl="4" indent="-2514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5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17520" marR="0" lvl="5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520440" marR="0" lvl="6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023360" marR="0" lvl="7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526280" marR="0" lvl="8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0" y="2052600"/>
            <a:ext cx="11379200" cy="3680320"/>
          </a:xfrm>
          <a:prstGeom prst="rect">
            <a:avLst/>
          </a:prstGeom>
          <a:solidFill>
            <a:srgbClr val="283C50"/>
          </a:solidFill>
          <a:ln>
            <a:noFill/>
          </a:ln>
        </p:spPr>
        <p:txBody>
          <a:bodyPr spcFirstLastPara="1" wrap="square" lIns="100568" tIns="50270" rIns="100568" bIns="5027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85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" name="Shape 112"/>
          <p:cNvGrpSpPr/>
          <p:nvPr/>
        </p:nvGrpSpPr>
        <p:grpSpPr>
          <a:xfrm>
            <a:off x="357257" y="3757772"/>
            <a:ext cx="311360" cy="311360"/>
            <a:chOff x="287082" y="3019638"/>
            <a:chExt cx="250200" cy="250200"/>
          </a:xfrm>
        </p:grpSpPr>
        <p:sp>
          <p:nvSpPr>
            <p:cNvPr id="113" name="Shape 113"/>
            <p:cNvSpPr/>
            <p:nvPr/>
          </p:nvSpPr>
          <p:spPr>
            <a:xfrm>
              <a:off x="369098" y="3086272"/>
              <a:ext cx="68100" cy="11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>
              <a:off x="287082" y="3019638"/>
              <a:ext cx="250200" cy="250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" name="Shape 115"/>
          <p:cNvGrpSpPr/>
          <p:nvPr/>
        </p:nvGrpSpPr>
        <p:grpSpPr>
          <a:xfrm>
            <a:off x="10710506" y="3757772"/>
            <a:ext cx="311360" cy="311360"/>
            <a:chOff x="8606656" y="3019638"/>
            <a:chExt cx="250200" cy="250200"/>
          </a:xfrm>
        </p:grpSpPr>
        <p:sp>
          <p:nvSpPr>
            <p:cNvPr id="116" name="Shape 116"/>
            <p:cNvSpPr/>
            <p:nvPr/>
          </p:nvSpPr>
          <p:spPr>
            <a:xfrm rot="10800000">
              <a:off x="8706802" y="3086264"/>
              <a:ext cx="68100" cy="11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Shape 117"/>
            <p:cNvSpPr/>
            <p:nvPr/>
          </p:nvSpPr>
          <p:spPr>
            <a:xfrm>
              <a:off x="8606656" y="3019638"/>
              <a:ext cx="250200" cy="250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Shape 103">
            <a:extLst>
              <a:ext uri="{FF2B5EF4-FFF2-40B4-BE49-F238E27FC236}">
                <a16:creationId xmlns:a16="http://schemas.microsoft.com/office/drawing/2014/main" id="{6F875DC1-3889-48EF-B11C-8F8CCC474431}"/>
              </a:ext>
            </a:extLst>
          </p:cNvPr>
          <p:cNvSpPr/>
          <p:nvPr userDrawn="1"/>
        </p:nvSpPr>
        <p:spPr>
          <a:xfrm>
            <a:off x="10913080" y="5994908"/>
            <a:ext cx="325920" cy="3259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0568" tIns="50270" rIns="100568" bIns="5027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85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Shape 104">
            <a:extLst>
              <a:ext uri="{FF2B5EF4-FFF2-40B4-BE49-F238E27FC236}">
                <a16:creationId xmlns:a16="http://schemas.microsoft.com/office/drawing/2014/main" id="{3D842E01-B331-4EB2-8DAC-E8C3EAF49393}"/>
              </a:ext>
            </a:extLst>
          </p:cNvPr>
          <p:cNvSpPr txBox="1"/>
          <p:nvPr userDrawn="1"/>
        </p:nvSpPr>
        <p:spPr>
          <a:xfrm>
            <a:off x="10933815" y="6068985"/>
            <a:ext cx="272533" cy="162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Lato"/>
              <a:buNone/>
            </a:pPr>
            <a:fld id="{00000000-1234-1234-1234-123412341234}" type="slidenum">
              <a:rPr lang="en-US" sz="935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Lato"/>
                <a:buNone/>
              </a:pPr>
              <a:t>‹nº›</a:t>
            </a:fld>
            <a:endParaRPr sz="1980"/>
          </a:p>
        </p:txBody>
      </p:sp>
    </p:spTree>
    <p:extLst>
      <p:ext uri="{BB962C8B-B14F-4D97-AF65-F5344CB8AC3E}">
        <p14:creationId xmlns:p14="http://schemas.microsoft.com/office/powerpoint/2010/main" val="229744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o We Are Page" preserve="1">
  <p:cSld name="Who We Are Page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0" y="2052600"/>
            <a:ext cx="11379200" cy="3680320"/>
          </a:xfrm>
          <a:prstGeom prst="rect">
            <a:avLst/>
          </a:prstGeom>
          <a:solidFill>
            <a:srgbClr val="283C50"/>
          </a:solidFill>
          <a:ln>
            <a:noFill/>
          </a:ln>
        </p:spPr>
        <p:txBody>
          <a:bodyPr spcFirstLastPara="1" wrap="square" lIns="100568" tIns="50270" rIns="100568" bIns="5027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85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738438" y="545253"/>
            <a:ext cx="9902293" cy="56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502920" marR="0" lvl="0" indent="-2514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  <a:defRPr sz="3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1005840" marR="0" lvl="1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9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508760" marR="0" lvl="2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6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011680" marR="0" lvl="3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514600" marR="0" lvl="4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17520" marR="0" lvl="5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520440" marR="0" lvl="6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023360" marR="0" lvl="7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526280" marR="0" lvl="8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21" name="Shape 121"/>
          <p:cNvCxnSpPr/>
          <p:nvPr/>
        </p:nvCxnSpPr>
        <p:spPr>
          <a:xfrm>
            <a:off x="5120640" y="1538958"/>
            <a:ext cx="1137920" cy="186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2" name="Shape 122"/>
          <p:cNvSpPr txBox="1">
            <a:spLocks noGrp="1"/>
          </p:cNvSpPr>
          <p:nvPr>
            <p:ph type="body" idx="2"/>
          </p:nvPr>
        </p:nvSpPr>
        <p:spPr>
          <a:xfrm>
            <a:off x="740832" y="1151282"/>
            <a:ext cx="9897440" cy="284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502920" marR="0" lvl="0" indent="-2514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Lato"/>
              <a:buNone/>
              <a:defRPr sz="99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1005840" marR="0" lvl="1" indent="-2514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08760" marR="0" lvl="2" indent="-2514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1680" marR="0" lvl="3" indent="-2514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14600" marR="0" lvl="4" indent="-2514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5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17520" marR="0" lvl="5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520440" marR="0" lvl="6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023360" marR="0" lvl="7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526280" marR="0" lvl="8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/>
          <p:nvPr userDrawn="1"/>
        </p:nvSpPr>
        <p:spPr>
          <a:xfrm>
            <a:off x="10742090" y="379309"/>
            <a:ext cx="272533" cy="162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Lato"/>
              <a:buNone/>
            </a:pPr>
            <a:fld id="{00000000-1234-1234-1234-123412341234}" type="slidenum">
              <a:rPr lang="en-US" sz="935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Lato"/>
                <a:buNone/>
              </a:pPr>
              <a:t>‹nº›</a:t>
            </a:fld>
            <a:endParaRPr sz="1980"/>
          </a:p>
        </p:txBody>
      </p:sp>
      <p:grpSp>
        <p:nvGrpSpPr>
          <p:cNvPr id="125" name="Shape 125"/>
          <p:cNvGrpSpPr/>
          <p:nvPr/>
        </p:nvGrpSpPr>
        <p:grpSpPr>
          <a:xfrm>
            <a:off x="10664048" y="5922315"/>
            <a:ext cx="503600" cy="219520"/>
            <a:chOff x="8569325" y="4759003"/>
            <a:chExt cx="404678" cy="176400"/>
          </a:xfrm>
        </p:grpSpPr>
        <p:sp>
          <p:nvSpPr>
            <p:cNvPr id="126" name="Shape 126"/>
            <p:cNvSpPr/>
            <p:nvPr/>
          </p:nvSpPr>
          <p:spPr>
            <a:xfrm>
              <a:off x="8627179" y="4806007"/>
              <a:ext cx="48000" cy="8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>
              <a:off x="8569325" y="4759003"/>
              <a:ext cx="176400" cy="176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 rot="10800000">
              <a:off x="8868284" y="4806032"/>
              <a:ext cx="48000" cy="8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Shape 129"/>
            <p:cNvSpPr/>
            <p:nvPr/>
          </p:nvSpPr>
          <p:spPr>
            <a:xfrm>
              <a:off x="8797603" y="4759003"/>
              <a:ext cx="176400" cy="176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390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with Number" preserve="1">
  <p:cSld name="Blank Slide with Number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3">
            <a:extLst>
              <a:ext uri="{FF2B5EF4-FFF2-40B4-BE49-F238E27FC236}">
                <a16:creationId xmlns:a16="http://schemas.microsoft.com/office/drawing/2014/main" id="{CBBEEB93-63F8-4E61-B884-0B76E7732C17}"/>
              </a:ext>
            </a:extLst>
          </p:cNvPr>
          <p:cNvSpPr/>
          <p:nvPr userDrawn="1"/>
        </p:nvSpPr>
        <p:spPr>
          <a:xfrm>
            <a:off x="10913080" y="5994908"/>
            <a:ext cx="325920" cy="3259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0568" tIns="50270" rIns="100568" bIns="5027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85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hape 104">
            <a:extLst>
              <a:ext uri="{FF2B5EF4-FFF2-40B4-BE49-F238E27FC236}">
                <a16:creationId xmlns:a16="http://schemas.microsoft.com/office/drawing/2014/main" id="{752CAB41-4BE5-4ACA-B7E8-4AE0EB43DB28}"/>
              </a:ext>
            </a:extLst>
          </p:cNvPr>
          <p:cNvSpPr txBox="1"/>
          <p:nvPr userDrawn="1"/>
        </p:nvSpPr>
        <p:spPr>
          <a:xfrm>
            <a:off x="10933815" y="6068985"/>
            <a:ext cx="272533" cy="162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Lato"/>
              <a:buNone/>
            </a:pPr>
            <a:fld id="{00000000-1234-1234-1234-123412341234}" type="slidenum">
              <a:rPr lang="en-US" sz="935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Lato"/>
                <a:buNone/>
              </a:pPr>
              <a:t>‹nº›</a:t>
            </a:fld>
            <a:endParaRPr sz="1980"/>
          </a:p>
        </p:txBody>
      </p:sp>
    </p:spTree>
    <p:extLst>
      <p:ext uri="{BB962C8B-B14F-4D97-AF65-F5344CB8AC3E}">
        <p14:creationId xmlns:p14="http://schemas.microsoft.com/office/powerpoint/2010/main" val="59457951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folio Overview Slide" preserve="1">
  <p:cSld name="Portfolio Overview Slide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738438" y="545253"/>
            <a:ext cx="9902293" cy="56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502920" marR="0" lvl="0" indent="-2514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  <a:defRPr sz="3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1005840" marR="0" lvl="1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9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508760" marR="0" lvl="2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6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011680" marR="0" lvl="3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514600" marR="0" lvl="4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17520" marR="0" lvl="5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520440" marR="0" lvl="6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023360" marR="0" lvl="7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526280" marR="0" lvl="8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35" name="Shape 135"/>
          <p:cNvCxnSpPr/>
          <p:nvPr/>
        </p:nvCxnSpPr>
        <p:spPr>
          <a:xfrm>
            <a:off x="5120640" y="1538958"/>
            <a:ext cx="1137920" cy="186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36" name="Shape 136"/>
          <p:cNvSpPr txBox="1">
            <a:spLocks noGrp="1"/>
          </p:cNvSpPr>
          <p:nvPr>
            <p:ph type="body" idx="2"/>
          </p:nvPr>
        </p:nvSpPr>
        <p:spPr>
          <a:xfrm>
            <a:off x="740832" y="1151282"/>
            <a:ext cx="9897440" cy="284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502920" marR="0" lvl="0" indent="-2514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Lato"/>
              <a:buNone/>
              <a:defRPr sz="99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1005840" marR="0" lvl="1" indent="-2514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08760" marR="0" lvl="2" indent="-2514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1680" marR="0" lvl="3" indent="-2514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14600" marR="0" lvl="4" indent="-2514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5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17520" marR="0" lvl="5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520440" marR="0" lvl="6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023360" marR="0" lvl="7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526280" marR="0" lvl="8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39" name="Shape 139"/>
          <p:cNvGrpSpPr/>
          <p:nvPr/>
        </p:nvGrpSpPr>
        <p:grpSpPr>
          <a:xfrm>
            <a:off x="10664048" y="5922315"/>
            <a:ext cx="503600" cy="219520"/>
            <a:chOff x="8569325" y="4759003"/>
            <a:chExt cx="404678" cy="176400"/>
          </a:xfrm>
        </p:grpSpPr>
        <p:sp>
          <p:nvSpPr>
            <p:cNvPr id="140" name="Shape 140"/>
            <p:cNvSpPr/>
            <p:nvPr/>
          </p:nvSpPr>
          <p:spPr>
            <a:xfrm>
              <a:off x="8627179" y="4806007"/>
              <a:ext cx="48000" cy="8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Shape 141"/>
            <p:cNvSpPr/>
            <p:nvPr/>
          </p:nvSpPr>
          <p:spPr>
            <a:xfrm>
              <a:off x="8569325" y="4759003"/>
              <a:ext cx="176400" cy="176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 rot="10800000">
              <a:off x="8868284" y="4806032"/>
              <a:ext cx="48000" cy="8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Shape 143"/>
            <p:cNvSpPr/>
            <p:nvPr/>
          </p:nvSpPr>
          <p:spPr>
            <a:xfrm>
              <a:off x="8797603" y="4759003"/>
              <a:ext cx="176400" cy="176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" name="Shape 144"/>
          <p:cNvSpPr/>
          <p:nvPr/>
        </p:nvSpPr>
        <p:spPr>
          <a:xfrm>
            <a:off x="0" y="2052602"/>
            <a:ext cx="11379200" cy="4348213"/>
          </a:xfrm>
          <a:prstGeom prst="rect">
            <a:avLst/>
          </a:prstGeom>
          <a:solidFill>
            <a:srgbClr val="283C50"/>
          </a:solidFill>
          <a:ln>
            <a:noFill/>
          </a:ln>
        </p:spPr>
        <p:txBody>
          <a:bodyPr spcFirstLastPara="1" wrap="square" lIns="100568" tIns="50270" rIns="100568" bIns="5027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85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5" name="Shape 145"/>
          <p:cNvGrpSpPr/>
          <p:nvPr/>
        </p:nvGrpSpPr>
        <p:grpSpPr>
          <a:xfrm>
            <a:off x="357257" y="3757772"/>
            <a:ext cx="311360" cy="311360"/>
            <a:chOff x="287082" y="3019638"/>
            <a:chExt cx="250200" cy="250200"/>
          </a:xfrm>
        </p:grpSpPr>
        <p:sp>
          <p:nvSpPr>
            <p:cNvPr id="146" name="Shape 146"/>
            <p:cNvSpPr/>
            <p:nvPr/>
          </p:nvSpPr>
          <p:spPr>
            <a:xfrm>
              <a:off x="369098" y="3086272"/>
              <a:ext cx="68100" cy="11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Shape 147"/>
            <p:cNvSpPr/>
            <p:nvPr/>
          </p:nvSpPr>
          <p:spPr>
            <a:xfrm>
              <a:off x="287082" y="3019638"/>
              <a:ext cx="250200" cy="250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" name="Shape 148"/>
          <p:cNvGrpSpPr/>
          <p:nvPr/>
        </p:nvGrpSpPr>
        <p:grpSpPr>
          <a:xfrm>
            <a:off x="10710506" y="3757772"/>
            <a:ext cx="311360" cy="311360"/>
            <a:chOff x="8606656" y="3019638"/>
            <a:chExt cx="250200" cy="250200"/>
          </a:xfrm>
        </p:grpSpPr>
        <p:sp>
          <p:nvSpPr>
            <p:cNvPr id="149" name="Shape 149"/>
            <p:cNvSpPr/>
            <p:nvPr/>
          </p:nvSpPr>
          <p:spPr>
            <a:xfrm rot="10800000">
              <a:off x="8706802" y="3086264"/>
              <a:ext cx="68100" cy="11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Shape 150"/>
            <p:cNvSpPr/>
            <p:nvPr/>
          </p:nvSpPr>
          <p:spPr>
            <a:xfrm>
              <a:off x="8606656" y="3019638"/>
              <a:ext cx="250200" cy="250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368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cution Cycle Page 1" preserve="1">
  <p:cSld name="Prodcution Cycle Page 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/>
        </p:nvSpPr>
        <p:spPr>
          <a:xfrm>
            <a:off x="0" y="2052602"/>
            <a:ext cx="11379200" cy="4348213"/>
          </a:xfrm>
          <a:prstGeom prst="rect">
            <a:avLst/>
          </a:prstGeom>
          <a:solidFill>
            <a:srgbClr val="283C50"/>
          </a:solidFill>
          <a:ln>
            <a:noFill/>
          </a:ln>
        </p:spPr>
        <p:txBody>
          <a:bodyPr spcFirstLastPara="1" wrap="square" lIns="100568" tIns="50270" rIns="100568" bIns="5027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85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738438" y="545253"/>
            <a:ext cx="9902293" cy="56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502920" marR="0" lvl="0" indent="-2514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  <a:defRPr sz="3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1005840" marR="0" lvl="1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9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508760" marR="0" lvl="2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6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011680" marR="0" lvl="3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514600" marR="0" lvl="4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17520" marR="0" lvl="5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520440" marR="0" lvl="6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023360" marR="0" lvl="7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526280" marR="0" lvl="8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54" name="Shape 154"/>
          <p:cNvCxnSpPr/>
          <p:nvPr/>
        </p:nvCxnSpPr>
        <p:spPr>
          <a:xfrm>
            <a:off x="5120640" y="1538958"/>
            <a:ext cx="1137920" cy="186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5" name="Shape 155"/>
          <p:cNvSpPr txBox="1">
            <a:spLocks noGrp="1"/>
          </p:cNvSpPr>
          <p:nvPr>
            <p:ph type="body" idx="2"/>
          </p:nvPr>
        </p:nvSpPr>
        <p:spPr>
          <a:xfrm>
            <a:off x="740832" y="1151282"/>
            <a:ext cx="9897440" cy="284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502920" marR="0" lvl="0" indent="-2514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Lato"/>
              <a:buNone/>
              <a:defRPr sz="99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1005840" marR="0" lvl="1" indent="-2514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08760" marR="0" lvl="2" indent="-2514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1680" marR="0" lvl="3" indent="-2514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14600" marR="0" lvl="4" indent="-2514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5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17520" marR="0" lvl="5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520440" marR="0" lvl="6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023360" marR="0" lvl="7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526280" marR="0" lvl="8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299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cution Cycle Page 2" preserve="1">
  <p:cSld name="Prodcution Cycle Page 2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/>
        </p:nvSpPr>
        <p:spPr>
          <a:xfrm>
            <a:off x="0" y="1"/>
            <a:ext cx="11379200" cy="4348213"/>
          </a:xfrm>
          <a:prstGeom prst="rect">
            <a:avLst/>
          </a:prstGeom>
          <a:solidFill>
            <a:srgbClr val="283C50"/>
          </a:solidFill>
          <a:ln>
            <a:noFill/>
          </a:ln>
        </p:spPr>
        <p:txBody>
          <a:bodyPr spcFirstLastPara="1" wrap="square" lIns="100568" tIns="50270" rIns="100568" bIns="5027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85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346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Sky Slide" preserve="1">
  <p:cSld name="Dark Sky Slid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/>
        </p:nvSpPr>
        <p:spPr>
          <a:xfrm>
            <a:off x="0" y="0"/>
            <a:ext cx="11379200" cy="6400800"/>
          </a:xfrm>
          <a:prstGeom prst="rect">
            <a:avLst/>
          </a:prstGeom>
          <a:gradFill>
            <a:gsLst>
              <a:gs pos="0">
                <a:srgbClr val="283C50"/>
              </a:gs>
              <a:gs pos="50000">
                <a:srgbClr val="36516C"/>
              </a:gs>
              <a:gs pos="100000">
                <a:srgbClr val="324B64"/>
              </a:gs>
            </a:gsLst>
            <a:lin ang="5400012" scaled="0"/>
          </a:gradFill>
          <a:ln>
            <a:noFill/>
          </a:ln>
        </p:spPr>
        <p:txBody>
          <a:bodyPr spcFirstLastPara="1" wrap="square" lIns="100568" tIns="50270" rIns="100568" bIns="5027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85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158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ody Text">
  <p:cSld name="2_Body Tex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43790" y="762408"/>
            <a:ext cx="9820249" cy="694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0" i="0" u="none" strike="noStrike" cap="none">
                <a:solidFill>
                  <a:schemeClr val="dk2"/>
                </a:solidFill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98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98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98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98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98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98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98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98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3903065" y="2025498"/>
            <a:ext cx="5416499" cy="341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502920" marR="0" lvl="0" indent="-25146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540" i="0" u="none" strike="noStrike" cap="none">
                <a:solidFill>
                  <a:schemeClr val="dk2"/>
                </a:solidFill>
              </a:defRPr>
            </a:lvl1pPr>
            <a:lvl2pPr marL="1005840" marR="0" lvl="1" indent="-251460" algn="l" rtl="0">
              <a:lnSpc>
                <a:spcPct val="114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980" i="0" u="none" strike="noStrike" cap="none">
                <a:solidFill>
                  <a:schemeClr val="dk2"/>
                </a:solidFill>
              </a:defRPr>
            </a:lvl2pPr>
            <a:lvl3pPr marL="1508760" marR="0" lvl="2" indent="-251460" algn="l" rtl="0">
              <a:lnSpc>
                <a:spcPct val="114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540" i="0" u="none" strike="noStrike" cap="none">
                <a:solidFill>
                  <a:schemeClr val="accent1"/>
                </a:solidFill>
              </a:defRPr>
            </a:lvl3pPr>
            <a:lvl4pPr marL="2011680" marR="0" lvl="3" indent="-251460" algn="l" rtl="0">
              <a:lnSpc>
                <a:spcPct val="114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540" i="0" u="none" strike="noStrike" cap="none">
                <a:solidFill>
                  <a:schemeClr val="dk2"/>
                </a:solidFill>
              </a:defRPr>
            </a:lvl4pPr>
            <a:lvl5pPr marL="2514600" marR="0" lvl="4" indent="-251460" algn="l" rtl="0">
              <a:lnSpc>
                <a:spcPct val="114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540" i="0" u="none" strike="noStrike" cap="none">
                <a:solidFill>
                  <a:schemeClr val="dk2"/>
                </a:solidFill>
              </a:defRPr>
            </a:lvl5pPr>
            <a:lvl6pPr marL="3017520" marR="0" lvl="5" indent="-37719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980" i="0" u="none" strike="noStrike" cap="none">
                <a:solidFill>
                  <a:schemeClr val="dk1"/>
                </a:solidFill>
              </a:defRPr>
            </a:lvl6pPr>
            <a:lvl7pPr marL="3520440" marR="0" lvl="6" indent="-377190" algn="l" rtl="0">
              <a:lnSpc>
                <a:spcPct val="9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980" i="0" u="none" strike="noStrike" cap="none">
                <a:solidFill>
                  <a:schemeClr val="dk1"/>
                </a:solidFill>
              </a:defRPr>
            </a:lvl7pPr>
            <a:lvl8pPr marL="4023360" marR="0" lvl="7" indent="-377190" algn="l" rtl="0">
              <a:lnSpc>
                <a:spcPct val="9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980" i="0" u="none" strike="noStrike" cap="none">
                <a:solidFill>
                  <a:schemeClr val="dk1"/>
                </a:solidFill>
              </a:defRPr>
            </a:lvl8pPr>
            <a:lvl9pPr marL="4526280" marR="0" lvl="8" indent="-377190" algn="l" rtl="0">
              <a:lnSpc>
                <a:spcPct val="9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98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18" name="Google Shape;18;p3"/>
          <p:cNvCxnSpPr/>
          <p:nvPr/>
        </p:nvCxnSpPr>
        <p:spPr>
          <a:xfrm>
            <a:off x="3459277" y="2194547"/>
            <a:ext cx="0" cy="332528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1526963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l Slide" preserve="1">
  <p:cSld name="General Slide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418814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1_Title Slide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87" y="-187"/>
            <a:ext cx="1066987" cy="1066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613" y="1"/>
            <a:ext cx="10312587" cy="1066613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187" y="1"/>
            <a:ext cx="11379200" cy="10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None/>
              <a:defRPr sz="3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396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396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396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396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396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396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396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396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46945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 1" preserve="1">
  <p:cSld name="Default Slide 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554052" y="399706"/>
            <a:ext cx="9902293" cy="56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502920" marR="0" lvl="0" indent="-2514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  <a:defRPr sz="3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1005840" marR="0" lvl="1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9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508760" marR="0" lvl="2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6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011680" marR="0" lvl="3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514600" marR="0" lvl="4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17520" marR="0" lvl="5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520440" marR="0" lvl="6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023360" marR="0" lvl="7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526280" marR="0" lvl="8" indent="-251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4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69" name="Shape 169"/>
          <p:cNvCxnSpPr/>
          <p:nvPr/>
        </p:nvCxnSpPr>
        <p:spPr>
          <a:xfrm>
            <a:off x="5120609" y="1248740"/>
            <a:ext cx="1137920" cy="186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" name="Shape 103">
            <a:extLst>
              <a:ext uri="{FF2B5EF4-FFF2-40B4-BE49-F238E27FC236}">
                <a16:creationId xmlns:a16="http://schemas.microsoft.com/office/drawing/2014/main" id="{DAE1AD72-A019-4EB7-BBE3-E9E3A67B5407}"/>
              </a:ext>
            </a:extLst>
          </p:cNvPr>
          <p:cNvSpPr/>
          <p:nvPr userDrawn="1"/>
        </p:nvSpPr>
        <p:spPr>
          <a:xfrm>
            <a:off x="10913080" y="5994908"/>
            <a:ext cx="325920" cy="3259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0568" tIns="50270" rIns="100568" bIns="5027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85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104">
            <a:extLst>
              <a:ext uri="{FF2B5EF4-FFF2-40B4-BE49-F238E27FC236}">
                <a16:creationId xmlns:a16="http://schemas.microsoft.com/office/drawing/2014/main" id="{59B775AB-4403-4DB4-840F-72F4316456B4}"/>
              </a:ext>
            </a:extLst>
          </p:cNvPr>
          <p:cNvSpPr txBox="1"/>
          <p:nvPr userDrawn="1"/>
        </p:nvSpPr>
        <p:spPr>
          <a:xfrm>
            <a:off x="10933815" y="6068985"/>
            <a:ext cx="272533" cy="162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Lato"/>
              <a:buNone/>
            </a:pPr>
            <a:fld id="{00000000-1234-1234-1234-123412341234}" type="slidenum">
              <a:rPr lang="en-US" sz="935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Lato"/>
                <a:buNone/>
              </a:pPr>
              <a:t>‹nº›</a:t>
            </a:fld>
            <a:endParaRPr sz="1980"/>
          </a:p>
        </p:txBody>
      </p:sp>
    </p:spTree>
    <p:extLst>
      <p:ext uri="{BB962C8B-B14F-4D97-AF65-F5344CB8AC3E}">
        <p14:creationId xmlns:p14="http://schemas.microsoft.com/office/powerpoint/2010/main" val="397353600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with text only" preserve="1">
  <p:cSld name="Page with text only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510409" y="1546405"/>
            <a:ext cx="10460427" cy="436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502920" lvl="0" indent="-377190" rtl="0">
              <a:spcBef>
                <a:spcPts val="0"/>
              </a:spcBef>
              <a:spcAft>
                <a:spcPts val="0"/>
              </a:spcAft>
              <a:buClrTx/>
              <a:buSzPts val="1800"/>
              <a:buChar char="•"/>
              <a:defRPr>
                <a:solidFill>
                  <a:schemeClr val="tx2"/>
                </a:solidFill>
              </a:defRPr>
            </a:lvl1pPr>
            <a:lvl2pPr marL="1005840" lvl="1" indent="-349250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Char char="–"/>
              <a:defRPr>
                <a:solidFill>
                  <a:srgbClr val="D9D9D9"/>
                </a:solidFill>
              </a:defRPr>
            </a:lvl2pPr>
            <a:lvl3pPr marL="1508760" lvl="2" indent="-34925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  <a:defRPr>
                <a:solidFill>
                  <a:srgbClr val="D9D9D9"/>
                </a:solidFill>
              </a:defRPr>
            </a:lvl3pPr>
            <a:lvl4pPr marL="2011680" lvl="3" indent="-335280" rtl="0">
              <a:spcBef>
                <a:spcPts val="0"/>
              </a:spcBef>
              <a:spcAft>
                <a:spcPts val="0"/>
              </a:spcAft>
              <a:buSzPts val="1200"/>
              <a:buChar char="–"/>
              <a:defRPr/>
            </a:lvl4pPr>
            <a:lvl5pPr marL="2514600" lvl="4" indent="-321310" rtl="0">
              <a:spcBef>
                <a:spcPts val="0"/>
              </a:spcBef>
              <a:spcAft>
                <a:spcPts val="0"/>
              </a:spcAft>
              <a:buSzPts val="1000"/>
              <a:buChar char="»"/>
              <a:defRPr/>
            </a:lvl5pPr>
            <a:lvl6pPr marL="3017520" lvl="5" indent="-335280" rtl="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6pPr>
            <a:lvl7pPr marL="3520440" lvl="6" indent="-34925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marL="4023360" lvl="7" indent="-36322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8pPr>
            <a:lvl9pPr marL="4526280" lvl="8" indent="-37719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109387" y="48611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3300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/>
            </a:lvl9pPr>
          </a:lstStyle>
          <a:p>
            <a:endParaRPr dirty="0"/>
          </a:p>
        </p:txBody>
      </p:sp>
      <p:cxnSp>
        <p:nvCxnSpPr>
          <p:cNvPr id="5" name="Shape 169">
            <a:extLst>
              <a:ext uri="{FF2B5EF4-FFF2-40B4-BE49-F238E27FC236}">
                <a16:creationId xmlns:a16="http://schemas.microsoft.com/office/drawing/2014/main" id="{6C02A3DD-9A30-46BA-A898-B221EFA88F65}"/>
              </a:ext>
            </a:extLst>
          </p:cNvPr>
          <p:cNvCxnSpPr/>
          <p:nvPr userDrawn="1"/>
        </p:nvCxnSpPr>
        <p:spPr>
          <a:xfrm>
            <a:off x="5120609" y="1248740"/>
            <a:ext cx="1137920" cy="186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" name="Shape 103">
            <a:extLst>
              <a:ext uri="{FF2B5EF4-FFF2-40B4-BE49-F238E27FC236}">
                <a16:creationId xmlns:a16="http://schemas.microsoft.com/office/drawing/2014/main" id="{3A901F4D-B09D-4D24-9EA2-0E19015F24E2}"/>
              </a:ext>
            </a:extLst>
          </p:cNvPr>
          <p:cNvSpPr/>
          <p:nvPr userDrawn="1"/>
        </p:nvSpPr>
        <p:spPr>
          <a:xfrm>
            <a:off x="10913080" y="5994908"/>
            <a:ext cx="325920" cy="3259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0568" tIns="50270" rIns="100568" bIns="5027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85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104">
            <a:extLst>
              <a:ext uri="{FF2B5EF4-FFF2-40B4-BE49-F238E27FC236}">
                <a16:creationId xmlns:a16="http://schemas.microsoft.com/office/drawing/2014/main" id="{050AF202-B37A-4324-9EF2-08365CDF29D3}"/>
              </a:ext>
            </a:extLst>
          </p:cNvPr>
          <p:cNvSpPr txBox="1"/>
          <p:nvPr userDrawn="1"/>
        </p:nvSpPr>
        <p:spPr>
          <a:xfrm>
            <a:off x="10933815" y="6068985"/>
            <a:ext cx="272533" cy="162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Lato"/>
              <a:buNone/>
            </a:pPr>
            <a:fld id="{00000000-1234-1234-1234-123412341234}" type="slidenum">
              <a:rPr lang="en-US" sz="935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Lato"/>
                <a:buNone/>
              </a:pPr>
              <a:t>‹nº›</a:t>
            </a:fld>
            <a:endParaRPr sz="1980"/>
          </a:p>
        </p:txBody>
      </p:sp>
    </p:spTree>
    <p:extLst>
      <p:ext uri="{BB962C8B-B14F-4D97-AF65-F5344CB8AC3E}">
        <p14:creationId xmlns:p14="http://schemas.microsoft.com/office/powerpoint/2010/main" val="328037449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ll Quote" preserve="1">
  <p:cSld name="Pull Quote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393757" y="6030879"/>
            <a:ext cx="10659413" cy="18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502920" lvl="0" indent="-25146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1pPr>
            <a:lvl2pPr marL="1005840" lvl="1" indent="-349250" rtl="0"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marL="1508760" lvl="2" indent="-34925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marL="2011680" lvl="3" indent="-335280" rtl="0">
              <a:spcBef>
                <a:spcPts val="0"/>
              </a:spcBef>
              <a:spcAft>
                <a:spcPts val="0"/>
              </a:spcAft>
              <a:buSzPts val="1200"/>
              <a:buChar char="–"/>
              <a:defRPr/>
            </a:lvl4pPr>
            <a:lvl5pPr marL="2514600" lvl="4" indent="-25146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/>
            </a:lvl5pPr>
            <a:lvl6pPr marL="3017520" lvl="5" indent="-335280" rtl="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6pPr>
            <a:lvl7pPr marL="3520440" lvl="6" indent="-34925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marL="4023360" lvl="7" indent="-36322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8pPr>
            <a:lvl9pPr marL="4526280" lvl="8" indent="-37719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body" idx="2"/>
          </p:nvPr>
        </p:nvSpPr>
        <p:spPr>
          <a:xfrm>
            <a:off x="1843614" y="1153195"/>
            <a:ext cx="7694773" cy="410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502920" lvl="0" indent="-251460" algn="ctr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1pPr>
            <a:lvl2pPr marL="1005840" lvl="1" indent="-349250" rtl="0"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marL="1508760" lvl="2" indent="-34925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marL="2011680" lvl="3" indent="-335280" rtl="0">
              <a:spcBef>
                <a:spcPts val="0"/>
              </a:spcBef>
              <a:spcAft>
                <a:spcPts val="0"/>
              </a:spcAft>
              <a:buSzPts val="1200"/>
              <a:buChar char="–"/>
              <a:defRPr/>
            </a:lvl4pPr>
            <a:lvl5pPr marL="2514600" lvl="4" indent="-321310" rtl="0">
              <a:spcBef>
                <a:spcPts val="0"/>
              </a:spcBef>
              <a:spcAft>
                <a:spcPts val="0"/>
              </a:spcAft>
              <a:buSzPts val="1000"/>
              <a:buChar char="»"/>
              <a:defRPr/>
            </a:lvl5pPr>
            <a:lvl6pPr marL="3017520" lvl="5" indent="-335280" rtl="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6pPr>
            <a:lvl7pPr marL="3520440" lvl="6" indent="-34925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marL="4023360" lvl="7" indent="-36322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8pPr>
            <a:lvl9pPr marL="4526280" lvl="8" indent="-37719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626624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" type="obj" preserve="1">
  <p:cSld name="OBJECT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2275840" y="1025315"/>
            <a:ext cx="4096512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925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2275840" y="5974084"/>
            <a:ext cx="40965120" cy="16896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502920" lvl="0" indent="-377190" algn="l" rtl="0">
              <a:spcBef>
                <a:spcPts val="2838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4190">
                <a:solidFill>
                  <a:schemeClr val="dk1"/>
                </a:solidFill>
              </a:defRPr>
            </a:lvl1pPr>
            <a:lvl2pPr marL="1005840" lvl="1" indent="-349250" algn="l" rtl="0">
              <a:spcBef>
                <a:spcPts val="2442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210">
                <a:solidFill>
                  <a:schemeClr val="dk1"/>
                </a:solidFill>
              </a:defRPr>
            </a:lvl2pPr>
            <a:lvl3pPr marL="1508760" lvl="2" indent="-349250" algn="l" rtl="0">
              <a:spcBef>
                <a:spcPts val="209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0450">
                <a:solidFill>
                  <a:schemeClr val="dk1"/>
                </a:solidFill>
              </a:defRPr>
            </a:lvl3pPr>
            <a:lvl4pPr marL="2011680" lvl="3" indent="-335280" algn="l" rtl="0"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8800">
                <a:solidFill>
                  <a:schemeClr val="dk1"/>
                </a:solidFill>
              </a:defRPr>
            </a:lvl4pPr>
            <a:lvl5pPr marL="2514600" lvl="4" indent="-321310" algn="l" rtl="0"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8800">
                <a:solidFill>
                  <a:schemeClr val="dk1"/>
                </a:solidFill>
              </a:defRPr>
            </a:lvl5pPr>
            <a:lvl6pPr marL="3017520" lvl="5" indent="-335280" algn="l" rtl="0"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8800">
                <a:solidFill>
                  <a:schemeClr val="dk1"/>
                </a:solidFill>
              </a:defRPr>
            </a:lvl6pPr>
            <a:lvl7pPr marL="3520440" lvl="6" indent="-349250" algn="l" rtl="0"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8800">
                <a:solidFill>
                  <a:schemeClr val="dk1"/>
                </a:solidFill>
              </a:defRPr>
            </a:lvl7pPr>
            <a:lvl8pPr marL="4023360" lvl="7" indent="-363220" algn="l" rtl="0"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8800">
                <a:solidFill>
                  <a:schemeClr val="dk1"/>
                </a:solidFill>
              </a:defRPr>
            </a:lvl8pPr>
            <a:lvl9pPr marL="4526280" lvl="8" indent="-377190" algn="l" rtl="0"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8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78" name="Shape 178"/>
          <p:cNvSpPr txBox="1">
            <a:spLocks noGrp="1"/>
          </p:cNvSpPr>
          <p:nvPr>
            <p:ph type="dt" idx="10"/>
          </p:nvPr>
        </p:nvSpPr>
        <p:spPr>
          <a:xfrm>
            <a:off x="2275840" y="23730377"/>
            <a:ext cx="10620587" cy="13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-9779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539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011532" marR="0" lvl="1" indent="-111612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79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4023063" marR="0" lvl="2" indent="-111463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79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6034596" marR="0" lvl="3" indent="-111316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79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046127" marR="0" lvl="4" indent="-111167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79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57660" marR="0" lvl="5" indent="-11102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79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2069193" marR="0" lvl="6" indent="-110872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79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4080723" marR="0" lvl="7" indent="-110723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79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092256" marR="0" lvl="8" indent="-110576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79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Shape 179"/>
          <p:cNvSpPr txBox="1">
            <a:spLocks noGrp="1"/>
          </p:cNvSpPr>
          <p:nvPr>
            <p:ph type="ftr" idx="11"/>
          </p:nvPr>
        </p:nvSpPr>
        <p:spPr>
          <a:xfrm>
            <a:off x="15551574" y="23730377"/>
            <a:ext cx="14413653" cy="13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-9779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539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011532" marR="0" lvl="1" indent="-111612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79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4023063" marR="0" lvl="2" indent="-111463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79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6034596" marR="0" lvl="3" indent="-111316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79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046127" marR="0" lvl="4" indent="-111167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79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57660" marR="0" lvl="5" indent="-11102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79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2069193" marR="0" lvl="6" indent="-110872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79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4080723" marR="0" lvl="7" indent="-110723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79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092256" marR="0" lvl="8" indent="-110576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79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2620373" y="23730377"/>
            <a:ext cx="10620587" cy="13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539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539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539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539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539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539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539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539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539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97790">
              <a:buSzPts val="1400"/>
              <a:buFontTx/>
              <a:buChar char="●"/>
            </a:pPr>
            <a:endParaRPr lang="pt-BR"/>
          </a:p>
          <a:p>
            <a:pPr marL="2011532" lvl="1" indent="-111612" algn="l">
              <a:buSzPts val="1400"/>
              <a:buFontTx/>
              <a:buChar char="○"/>
            </a:pPr>
            <a:endParaRPr lang="pt-BR" sz="7920">
              <a:solidFill>
                <a:schemeClr val="dk1"/>
              </a:solidFill>
            </a:endParaRPr>
          </a:p>
          <a:p>
            <a:pPr marL="4023063" lvl="2" indent="-111463" algn="l">
              <a:buSzPts val="1400"/>
              <a:buFontTx/>
              <a:buChar char="■"/>
            </a:pPr>
            <a:endParaRPr lang="pt-BR" sz="7920">
              <a:solidFill>
                <a:schemeClr val="dk1"/>
              </a:solidFill>
            </a:endParaRPr>
          </a:p>
          <a:p>
            <a:pPr marL="6034596" lvl="3" indent="-111316" algn="l">
              <a:buSzPts val="1400"/>
              <a:buFontTx/>
              <a:buChar char="●"/>
            </a:pPr>
            <a:endParaRPr lang="pt-BR" sz="7920">
              <a:solidFill>
                <a:schemeClr val="dk1"/>
              </a:solidFill>
            </a:endParaRPr>
          </a:p>
          <a:p>
            <a:pPr marL="8046127" lvl="4" indent="-111167" algn="l">
              <a:buSzPts val="1400"/>
              <a:buFontTx/>
              <a:buChar char="○"/>
            </a:pPr>
            <a:endParaRPr lang="pt-BR" sz="7920">
              <a:solidFill>
                <a:schemeClr val="dk1"/>
              </a:solidFill>
            </a:endParaRPr>
          </a:p>
          <a:p>
            <a:pPr marL="10057660" lvl="5" indent="-111020" algn="l">
              <a:buSzPts val="1400"/>
              <a:buFontTx/>
              <a:buChar char="■"/>
            </a:pPr>
            <a:endParaRPr lang="pt-BR" sz="7920">
              <a:solidFill>
                <a:schemeClr val="dk1"/>
              </a:solidFill>
            </a:endParaRPr>
          </a:p>
          <a:p>
            <a:pPr marL="12069193" lvl="6" indent="-110872" algn="l">
              <a:buSzPts val="1400"/>
              <a:buFontTx/>
              <a:buChar char="●"/>
            </a:pPr>
            <a:endParaRPr lang="pt-BR" sz="7920">
              <a:solidFill>
                <a:schemeClr val="dk1"/>
              </a:solidFill>
            </a:endParaRPr>
          </a:p>
          <a:p>
            <a:pPr marL="14080723" lvl="7" indent="-110723" algn="l">
              <a:buSzPts val="1400"/>
              <a:buFontTx/>
              <a:buChar char="○"/>
            </a:pPr>
            <a:endParaRPr lang="pt-BR" sz="7920">
              <a:solidFill>
                <a:schemeClr val="dk1"/>
              </a:solidFill>
            </a:endParaRPr>
          </a:p>
          <a:p>
            <a:pPr marL="16092256" lvl="8" indent="-110576" algn="l">
              <a:buSzPts val="1400"/>
              <a:buFontTx/>
              <a:buChar char="■"/>
            </a:pPr>
            <a:endParaRPr lang="pt-BR" sz="792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94511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with text only 1" preserve="1">
  <p:cSld name="Page with text only 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sldNum" idx="12"/>
          </p:nvPr>
        </p:nvSpPr>
        <p:spPr>
          <a:xfrm>
            <a:off x="10648462" y="6129604"/>
            <a:ext cx="682827" cy="27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Font typeface="Arial"/>
              <a:buNone/>
              <a:defRPr sz="1540" b="0" i="0" u="none" strike="noStrike" cap="none">
                <a:solidFill>
                  <a:srgbClr val="E691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Font typeface="Arial"/>
              <a:buNone/>
              <a:defRPr sz="1540" b="0" i="0" u="none" strike="noStrike" cap="none">
                <a:solidFill>
                  <a:srgbClr val="E691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Font typeface="Arial"/>
              <a:buNone/>
              <a:defRPr sz="1540" b="0" i="0" u="none" strike="noStrike" cap="none">
                <a:solidFill>
                  <a:srgbClr val="E691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Font typeface="Arial"/>
              <a:buNone/>
              <a:defRPr sz="1540" b="0" i="0" u="none" strike="noStrike" cap="none">
                <a:solidFill>
                  <a:srgbClr val="E691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Font typeface="Arial"/>
              <a:buNone/>
              <a:defRPr sz="1540" b="0" i="0" u="none" strike="noStrike" cap="none">
                <a:solidFill>
                  <a:srgbClr val="E691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Font typeface="Arial"/>
              <a:buNone/>
              <a:defRPr sz="1540" b="0" i="0" u="none" strike="noStrike" cap="none">
                <a:solidFill>
                  <a:srgbClr val="E6913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Font typeface="Arial"/>
              <a:buNone/>
              <a:defRPr sz="1540" b="0" i="0" u="none" strike="noStrike" cap="none">
                <a:solidFill>
                  <a:srgbClr val="E6913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Font typeface="Arial"/>
              <a:buNone/>
              <a:defRPr sz="1540" b="0" i="0" u="none" strike="noStrike" cap="none">
                <a:solidFill>
                  <a:srgbClr val="E6913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Font typeface="Arial"/>
              <a:buNone/>
              <a:defRPr sz="1540" b="0" i="0" u="none" strike="noStrike" cap="none">
                <a:solidFill>
                  <a:srgbClr val="E6913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510409" y="1066988"/>
            <a:ext cx="10460427" cy="5063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502920" lvl="0" indent="-377190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Char char="•"/>
              <a:defRPr>
                <a:solidFill>
                  <a:srgbClr val="D9D9D9"/>
                </a:solidFill>
              </a:defRPr>
            </a:lvl1pPr>
            <a:lvl2pPr marL="1005840" lvl="1" indent="-349250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Char char="–"/>
              <a:defRPr>
                <a:solidFill>
                  <a:srgbClr val="D9D9D9"/>
                </a:solidFill>
              </a:defRPr>
            </a:lvl2pPr>
            <a:lvl3pPr marL="1508760" lvl="2" indent="-34925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  <a:defRPr>
                <a:solidFill>
                  <a:srgbClr val="D9D9D9"/>
                </a:solidFill>
              </a:defRPr>
            </a:lvl3pPr>
            <a:lvl4pPr marL="2011680" lvl="3" indent="-335280" rtl="0">
              <a:spcBef>
                <a:spcPts val="0"/>
              </a:spcBef>
              <a:spcAft>
                <a:spcPts val="0"/>
              </a:spcAft>
              <a:buSzPts val="1200"/>
              <a:buChar char="–"/>
              <a:defRPr/>
            </a:lvl4pPr>
            <a:lvl5pPr marL="2514600" lvl="4" indent="-321310" rtl="0">
              <a:spcBef>
                <a:spcPts val="0"/>
              </a:spcBef>
              <a:spcAft>
                <a:spcPts val="0"/>
              </a:spcAft>
              <a:buSzPts val="1000"/>
              <a:buChar char="»"/>
              <a:defRPr/>
            </a:lvl5pPr>
            <a:lvl6pPr marL="3017520" lvl="5" indent="-335280" rtl="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6pPr>
            <a:lvl7pPr marL="3520440" lvl="6" indent="-34925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marL="4023360" lvl="7" indent="-36322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8pPr>
            <a:lvl9pPr marL="4526280" lvl="8" indent="-37719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94515" y="170676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3300">
                <a:solidFill>
                  <a:srgbClr val="D9D9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797366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 preserve="1">
  <p:cSld name="Custom Layout 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474138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3440" y="1849120"/>
            <a:ext cx="4741333" cy="3840480"/>
          </a:xfrm>
        </p:spPr>
        <p:txBody>
          <a:bodyPr/>
          <a:lstStyle>
            <a:lvl1pPr>
              <a:defRPr sz="2310"/>
            </a:lvl1pPr>
            <a:lvl2pPr>
              <a:defRPr sz="1980"/>
            </a:lvl2pPr>
            <a:lvl3pPr>
              <a:defRPr sz="1650"/>
            </a:lvl3pPr>
            <a:lvl4pPr>
              <a:defRPr sz="1485"/>
            </a:lvl4pPr>
            <a:lvl5pPr>
              <a:defRPr sz="1485"/>
            </a:lvl5pPr>
            <a:lvl6pPr>
              <a:defRPr sz="1485"/>
            </a:lvl6pPr>
            <a:lvl7pPr>
              <a:defRPr sz="1485"/>
            </a:lvl7pPr>
            <a:lvl8pPr>
              <a:defRPr sz="1485"/>
            </a:lvl8pPr>
            <a:lvl9pPr>
              <a:defRPr sz="148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84427" y="1849120"/>
            <a:ext cx="4741333" cy="3840480"/>
          </a:xfrm>
        </p:spPr>
        <p:txBody>
          <a:bodyPr/>
          <a:lstStyle>
            <a:lvl1pPr>
              <a:defRPr sz="2310"/>
            </a:lvl1pPr>
            <a:lvl2pPr>
              <a:defRPr sz="1980"/>
            </a:lvl2pPr>
            <a:lvl3pPr>
              <a:defRPr sz="1650"/>
            </a:lvl3pPr>
            <a:lvl4pPr>
              <a:defRPr sz="1485"/>
            </a:lvl4pPr>
            <a:lvl5pPr>
              <a:defRPr sz="1485"/>
            </a:lvl5pPr>
            <a:lvl6pPr>
              <a:defRPr sz="1485"/>
            </a:lvl6pPr>
            <a:lvl7pPr>
              <a:defRPr sz="1485"/>
            </a:lvl7pPr>
            <a:lvl8pPr>
              <a:defRPr sz="1485"/>
            </a:lvl8pPr>
            <a:lvl9pPr>
              <a:defRPr sz="148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EDB900-737E-4EE7-B0EE-9D865D59EF8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84105D-0C8A-4B53-B78B-623A2F2EA34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546676-2077-4B6B-808B-E4457E80513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D4E16D-634E-46D1-A8DA-DADE6AA50FA6}" type="slidenum">
              <a:rPr lang="pt-BR" altLang="en-US"/>
              <a:pPr/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67490586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2400" y="1047539"/>
            <a:ext cx="8534400" cy="2228427"/>
          </a:xfrm>
        </p:spPr>
        <p:txBody>
          <a:bodyPr anchor="b"/>
          <a:lstStyle>
            <a:lvl1pPr algn="ctr">
              <a:defRPr sz="5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2400" y="3361902"/>
            <a:ext cx="8534400" cy="1545378"/>
          </a:xfrm>
        </p:spPr>
        <p:txBody>
          <a:bodyPr/>
          <a:lstStyle>
            <a:lvl1pPr marL="0" indent="0" algn="ctr">
              <a:buNone/>
              <a:defRPr sz="2240"/>
            </a:lvl1pPr>
            <a:lvl2pPr marL="426705" indent="0" algn="ctr">
              <a:buNone/>
              <a:defRPr sz="1867"/>
            </a:lvl2pPr>
            <a:lvl3pPr marL="853410" indent="0" algn="ctr">
              <a:buNone/>
              <a:defRPr sz="1680"/>
            </a:lvl3pPr>
            <a:lvl4pPr marL="1280114" indent="0" algn="ctr">
              <a:buNone/>
              <a:defRPr sz="1493"/>
            </a:lvl4pPr>
            <a:lvl5pPr marL="1706819" indent="0" algn="ctr">
              <a:buNone/>
              <a:defRPr sz="1493"/>
            </a:lvl5pPr>
            <a:lvl6pPr marL="2133524" indent="0" algn="ctr">
              <a:buNone/>
              <a:defRPr sz="1493"/>
            </a:lvl6pPr>
            <a:lvl7pPr marL="2560229" indent="0" algn="ctr">
              <a:buNone/>
              <a:defRPr sz="1493"/>
            </a:lvl7pPr>
            <a:lvl8pPr marL="2986933" indent="0" algn="ctr">
              <a:buNone/>
              <a:defRPr sz="1493"/>
            </a:lvl8pPr>
            <a:lvl9pPr marL="3413638" indent="0" algn="ctr">
              <a:buNone/>
              <a:defRPr sz="1493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14829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5C5F860F-1797-412C-8533-208EC55F87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" y="-12135"/>
            <a:ext cx="11379200" cy="64008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487A8A5C-B6CC-4503-86D2-07D6E8B3ABEB}"/>
              </a:ext>
            </a:extLst>
          </p:cNvPr>
          <p:cNvSpPr/>
          <p:nvPr userDrawn="1"/>
        </p:nvSpPr>
        <p:spPr>
          <a:xfrm>
            <a:off x="0" y="1"/>
            <a:ext cx="7574280" cy="6398712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8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2F59D2-5844-43B9-BD09-578910A943BD}"/>
              </a:ext>
            </a:extLst>
          </p:cNvPr>
          <p:cNvSpPr/>
          <p:nvPr userDrawn="1"/>
        </p:nvSpPr>
        <p:spPr>
          <a:xfrm>
            <a:off x="0" y="-12135"/>
            <a:ext cx="11379200" cy="252913"/>
          </a:xfrm>
          <a:prstGeom prst="rect">
            <a:avLst/>
          </a:prstGeom>
          <a:gradFill>
            <a:gsLst>
              <a:gs pos="0">
                <a:srgbClr val="2F049A"/>
              </a:gs>
              <a:gs pos="100000">
                <a:srgbClr val="BE2D9C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2144943-521C-47B6-B256-B10C48F3CFF1}"/>
              </a:ext>
            </a:extLst>
          </p:cNvPr>
          <p:cNvSpPr txBox="1"/>
          <p:nvPr userDrawn="1"/>
        </p:nvSpPr>
        <p:spPr>
          <a:xfrm>
            <a:off x="0" y="6122944"/>
            <a:ext cx="1515389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32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Vinicius F. Caridá</a:t>
            </a:r>
            <a:endParaRPr kumimoji="0" lang="en-US" sz="1232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9731F1-D7D4-4C21-919F-29D6CC39DAA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590" y="240777"/>
            <a:ext cx="1332516" cy="74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8868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622592"/>
      </p:ext>
    </p:extLst>
  </p:cSld>
  <p:clrMapOvr>
    <a:masterClrMapping/>
  </p:clrMapOvr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393" y="1595756"/>
            <a:ext cx="9814560" cy="2662555"/>
          </a:xfrm>
        </p:spPr>
        <p:txBody>
          <a:bodyPr anchor="b"/>
          <a:lstStyle>
            <a:lvl1pPr>
              <a:defRPr sz="5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6393" y="4283499"/>
            <a:ext cx="9814560" cy="1400175"/>
          </a:xfrm>
        </p:spPr>
        <p:txBody>
          <a:bodyPr/>
          <a:lstStyle>
            <a:lvl1pPr marL="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1pPr>
            <a:lvl2pPr marL="42670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2pPr>
            <a:lvl3pPr marL="85341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3pPr>
            <a:lvl4pPr marL="1280114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4pPr>
            <a:lvl5pPr marL="1706819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5pPr>
            <a:lvl6pPr marL="2133524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6pPr>
            <a:lvl7pPr marL="2560229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7pPr>
            <a:lvl8pPr marL="2986933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8pPr>
            <a:lvl9pPr marL="3413638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238955"/>
      </p:ext>
    </p:extLst>
  </p:cSld>
  <p:clrMapOvr>
    <a:masterClrMapping/>
  </p:clrMapOvr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2320" y="1703917"/>
            <a:ext cx="4836160" cy="406124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60720" y="1703917"/>
            <a:ext cx="4836160" cy="406124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643632"/>
      </p:ext>
    </p:extLst>
  </p:cSld>
  <p:clrMapOvr>
    <a:masterClrMapping/>
  </p:clrMapOvr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802" y="340784"/>
            <a:ext cx="9814560" cy="123719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3802" y="1569085"/>
            <a:ext cx="4813935" cy="768985"/>
          </a:xfrm>
        </p:spPr>
        <p:txBody>
          <a:bodyPr anchor="b"/>
          <a:lstStyle>
            <a:lvl1pPr marL="0" indent="0">
              <a:buNone/>
              <a:defRPr sz="2240" b="1"/>
            </a:lvl1pPr>
            <a:lvl2pPr marL="426705" indent="0">
              <a:buNone/>
              <a:defRPr sz="1867" b="1"/>
            </a:lvl2pPr>
            <a:lvl3pPr marL="853410" indent="0">
              <a:buNone/>
              <a:defRPr sz="1680" b="1"/>
            </a:lvl3pPr>
            <a:lvl4pPr marL="1280114" indent="0">
              <a:buNone/>
              <a:defRPr sz="1493" b="1"/>
            </a:lvl4pPr>
            <a:lvl5pPr marL="1706819" indent="0">
              <a:buNone/>
              <a:defRPr sz="1493" b="1"/>
            </a:lvl5pPr>
            <a:lvl6pPr marL="2133524" indent="0">
              <a:buNone/>
              <a:defRPr sz="1493" b="1"/>
            </a:lvl6pPr>
            <a:lvl7pPr marL="2560229" indent="0">
              <a:buNone/>
              <a:defRPr sz="1493" b="1"/>
            </a:lvl7pPr>
            <a:lvl8pPr marL="2986933" indent="0">
              <a:buNone/>
              <a:defRPr sz="1493" b="1"/>
            </a:lvl8pPr>
            <a:lvl9pPr marL="3413638" indent="0">
              <a:buNone/>
              <a:defRPr sz="149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3802" y="2338070"/>
            <a:ext cx="4813935" cy="343894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60720" y="1569085"/>
            <a:ext cx="4837642" cy="768985"/>
          </a:xfrm>
        </p:spPr>
        <p:txBody>
          <a:bodyPr anchor="b"/>
          <a:lstStyle>
            <a:lvl1pPr marL="0" indent="0">
              <a:buNone/>
              <a:defRPr sz="2240" b="1"/>
            </a:lvl1pPr>
            <a:lvl2pPr marL="426705" indent="0">
              <a:buNone/>
              <a:defRPr sz="1867" b="1"/>
            </a:lvl2pPr>
            <a:lvl3pPr marL="853410" indent="0">
              <a:buNone/>
              <a:defRPr sz="1680" b="1"/>
            </a:lvl3pPr>
            <a:lvl4pPr marL="1280114" indent="0">
              <a:buNone/>
              <a:defRPr sz="1493" b="1"/>
            </a:lvl4pPr>
            <a:lvl5pPr marL="1706819" indent="0">
              <a:buNone/>
              <a:defRPr sz="1493" b="1"/>
            </a:lvl5pPr>
            <a:lvl6pPr marL="2133524" indent="0">
              <a:buNone/>
              <a:defRPr sz="1493" b="1"/>
            </a:lvl6pPr>
            <a:lvl7pPr marL="2560229" indent="0">
              <a:buNone/>
              <a:defRPr sz="1493" b="1"/>
            </a:lvl7pPr>
            <a:lvl8pPr marL="2986933" indent="0">
              <a:buNone/>
              <a:defRPr sz="1493" b="1"/>
            </a:lvl8pPr>
            <a:lvl9pPr marL="3413638" indent="0">
              <a:buNone/>
              <a:defRPr sz="149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760720" y="2338070"/>
            <a:ext cx="4837642" cy="343894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122392"/>
      </p:ext>
    </p:extLst>
  </p:cSld>
  <p:clrMapOvr>
    <a:masterClrMapping/>
  </p:clrMapOvr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79618"/>
      </p:ext>
    </p:extLst>
  </p:cSld>
  <p:clrMapOvr>
    <a:masterClrMapping/>
  </p:clrMapOvr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55841"/>
      </p:ext>
    </p:extLst>
  </p:cSld>
  <p:clrMapOvr>
    <a:masterClrMapping/>
  </p:clrMapOvr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803" y="426720"/>
            <a:ext cx="3670088" cy="1493520"/>
          </a:xfrm>
        </p:spPr>
        <p:txBody>
          <a:bodyPr anchor="b"/>
          <a:lstStyle>
            <a:lvl1pPr>
              <a:defRPr sz="2987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7642" y="921597"/>
            <a:ext cx="5760720" cy="4548717"/>
          </a:xfrm>
        </p:spPr>
        <p:txBody>
          <a:bodyPr/>
          <a:lstStyle>
            <a:lvl1pPr>
              <a:defRPr sz="2987"/>
            </a:lvl1pPr>
            <a:lvl2pPr>
              <a:defRPr sz="2613"/>
            </a:lvl2pPr>
            <a:lvl3pPr>
              <a:defRPr sz="2240"/>
            </a:lvl3pPr>
            <a:lvl4pPr>
              <a:defRPr sz="1867"/>
            </a:lvl4pPr>
            <a:lvl5pPr>
              <a:defRPr sz="1867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3803" y="1920240"/>
            <a:ext cx="3670088" cy="3557482"/>
          </a:xfrm>
        </p:spPr>
        <p:txBody>
          <a:bodyPr/>
          <a:lstStyle>
            <a:lvl1pPr marL="0" indent="0">
              <a:buNone/>
              <a:defRPr sz="1493"/>
            </a:lvl1pPr>
            <a:lvl2pPr marL="426705" indent="0">
              <a:buNone/>
              <a:defRPr sz="1307"/>
            </a:lvl2pPr>
            <a:lvl3pPr marL="853410" indent="0">
              <a:buNone/>
              <a:defRPr sz="1120"/>
            </a:lvl3pPr>
            <a:lvl4pPr marL="1280114" indent="0">
              <a:buNone/>
              <a:defRPr sz="933"/>
            </a:lvl4pPr>
            <a:lvl5pPr marL="1706819" indent="0">
              <a:buNone/>
              <a:defRPr sz="933"/>
            </a:lvl5pPr>
            <a:lvl6pPr marL="2133524" indent="0">
              <a:buNone/>
              <a:defRPr sz="933"/>
            </a:lvl6pPr>
            <a:lvl7pPr marL="2560229" indent="0">
              <a:buNone/>
              <a:defRPr sz="933"/>
            </a:lvl7pPr>
            <a:lvl8pPr marL="2986933" indent="0">
              <a:buNone/>
              <a:defRPr sz="933"/>
            </a:lvl8pPr>
            <a:lvl9pPr marL="3413638" indent="0">
              <a:buNone/>
              <a:defRPr sz="933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729063"/>
      </p:ext>
    </p:extLst>
  </p:cSld>
  <p:clrMapOvr>
    <a:masterClrMapping/>
  </p:clrMapOvr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803" y="426720"/>
            <a:ext cx="3670088" cy="1493520"/>
          </a:xfrm>
        </p:spPr>
        <p:txBody>
          <a:bodyPr anchor="b"/>
          <a:lstStyle>
            <a:lvl1pPr>
              <a:defRPr sz="2987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7642" y="921597"/>
            <a:ext cx="5760720" cy="4548717"/>
          </a:xfrm>
        </p:spPr>
        <p:txBody>
          <a:bodyPr anchor="t"/>
          <a:lstStyle>
            <a:lvl1pPr marL="0" indent="0">
              <a:buNone/>
              <a:defRPr sz="2987"/>
            </a:lvl1pPr>
            <a:lvl2pPr marL="426705" indent="0">
              <a:buNone/>
              <a:defRPr sz="2613"/>
            </a:lvl2pPr>
            <a:lvl3pPr marL="853410" indent="0">
              <a:buNone/>
              <a:defRPr sz="2240"/>
            </a:lvl3pPr>
            <a:lvl4pPr marL="1280114" indent="0">
              <a:buNone/>
              <a:defRPr sz="1867"/>
            </a:lvl4pPr>
            <a:lvl5pPr marL="1706819" indent="0">
              <a:buNone/>
              <a:defRPr sz="1867"/>
            </a:lvl5pPr>
            <a:lvl6pPr marL="2133524" indent="0">
              <a:buNone/>
              <a:defRPr sz="1867"/>
            </a:lvl6pPr>
            <a:lvl7pPr marL="2560229" indent="0">
              <a:buNone/>
              <a:defRPr sz="1867"/>
            </a:lvl7pPr>
            <a:lvl8pPr marL="2986933" indent="0">
              <a:buNone/>
              <a:defRPr sz="1867"/>
            </a:lvl8pPr>
            <a:lvl9pPr marL="3413638" indent="0">
              <a:buNone/>
              <a:defRPr sz="1867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3803" y="1920240"/>
            <a:ext cx="3670088" cy="3557482"/>
          </a:xfrm>
        </p:spPr>
        <p:txBody>
          <a:bodyPr/>
          <a:lstStyle>
            <a:lvl1pPr marL="0" indent="0">
              <a:buNone/>
              <a:defRPr sz="1493"/>
            </a:lvl1pPr>
            <a:lvl2pPr marL="426705" indent="0">
              <a:buNone/>
              <a:defRPr sz="1307"/>
            </a:lvl2pPr>
            <a:lvl3pPr marL="853410" indent="0">
              <a:buNone/>
              <a:defRPr sz="1120"/>
            </a:lvl3pPr>
            <a:lvl4pPr marL="1280114" indent="0">
              <a:buNone/>
              <a:defRPr sz="933"/>
            </a:lvl4pPr>
            <a:lvl5pPr marL="1706819" indent="0">
              <a:buNone/>
              <a:defRPr sz="933"/>
            </a:lvl5pPr>
            <a:lvl6pPr marL="2133524" indent="0">
              <a:buNone/>
              <a:defRPr sz="933"/>
            </a:lvl6pPr>
            <a:lvl7pPr marL="2560229" indent="0">
              <a:buNone/>
              <a:defRPr sz="933"/>
            </a:lvl7pPr>
            <a:lvl8pPr marL="2986933" indent="0">
              <a:buNone/>
              <a:defRPr sz="933"/>
            </a:lvl8pPr>
            <a:lvl9pPr marL="3413638" indent="0">
              <a:buNone/>
              <a:defRPr sz="933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29068"/>
      </p:ext>
    </p:extLst>
  </p:cSld>
  <p:clrMapOvr>
    <a:masterClrMapping/>
  </p:clrMapOvr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116389"/>
      </p:ext>
    </p:extLst>
  </p:cSld>
  <p:clrMapOvr>
    <a:masterClrMapping/>
  </p:clrMapOvr>
  <p:hf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43240" y="340783"/>
            <a:ext cx="2453640" cy="5424382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82320" y="340783"/>
            <a:ext cx="7218680" cy="5424382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98654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C9E1CF-0390-4491-9793-FEC2EDDD9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BFFB30-E3B8-4792-A992-99738ABBC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FFED64-F198-44CF-B06E-9CA178011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A5391-19AC-44B3-AF77-DBF692A0418F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61A6A5D-EC09-45D6-8AB0-9F1492E86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0FABA16-51CC-41FF-913C-840094B2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08DF-944F-425B-A83A-182FAF66DF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793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neSpeak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AF095D0-FCF1-4F83-AE3E-2437484284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9" b="209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597671E-0E52-49EB-9EDA-4A61696D25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51291" y="1953970"/>
            <a:ext cx="8137264" cy="1439333"/>
          </a:xfrm>
          <a:noFill/>
        </p:spPr>
        <p:txBody>
          <a:bodyPr lIns="182880" tIns="146304" rIns="182880" bIns="146304" anchor="t" anchorCtr="0"/>
          <a:lstStyle>
            <a:lvl1pPr>
              <a:defRPr sz="4200" spc="-92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6B07F55-9734-4F2D-AF1E-28F0D5389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51884" y="3526712"/>
            <a:ext cx="8134348" cy="1073912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1867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8534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8534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8534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76A594D-095C-4919-88A2-D3E868BF16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251290" y="1286095"/>
            <a:ext cx="8137264" cy="51097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1556" spc="467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F4A5ED0B-2348-45FE-AA21-8C4C975D4C38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427140" y="5855679"/>
            <a:ext cx="3081867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altLang="x-none" sz="7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2020, Amazon Web Services, Inc. or its affiliates. All rights reserved.</a:t>
            </a:r>
          </a:p>
        </p:txBody>
      </p:sp>
      <p:sp>
        <p:nvSpPr>
          <p:cNvPr id="9" name="Freeform: Shape 12">
            <a:extLst>
              <a:ext uri="{FF2B5EF4-FFF2-40B4-BE49-F238E27FC236}">
                <a16:creationId xmlns:a16="http://schemas.microsoft.com/office/drawing/2014/main" id="{58A11A0A-2C87-C44E-8942-55E8E9492259}"/>
              </a:ext>
            </a:extLst>
          </p:cNvPr>
          <p:cNvSpPr/>
          <p:nvPr userDrawn="1"/>
        </p:nvSpPr>
        <p:spPr bwMode="black">
          <a:xfrm>
            <a:off x="427140" y="471004"/>
            <a:ext cx="619745" cy="371803"/>
          </a:xfrm>
          <a:custGeom>
            <a:avLst/>
            <a:gdLst>
              <a:gd name="connsiteX0" fmla="*/ 16294 w 1038916"/>
              <a:gd name="connsiteY0" fmla="*/ 412214 h 623280"/>
              <a:gd name="connsiteX1" fmla="*/ 530500 w 1038916"/>
              <a:gd name="connsiteY1" fmla="*/ 548204 h 623280"/>
              <a:gd name="connsiteX2" fmla="*/ 922882 w 1038916"/>
              <a:gd name="connsiteY2" fmla="*/ 467460 h 623280"/>
              <a:gd name="connsiteX3" fmla="*/ 939881 w 1038916"/>
              <a:gd name="connsiteY3" fmla="*/ 494374 h 623280"/>
              <a:gd name="connsiteX4" fmla="*/ 519167 w 1038916"/>
              <a:gd name="connsiteY4" fmla="*/ 623280 h 623280"/>
              <a:gd name="connsiteX5" fmla="*/ 4961 w 1038916"/>
              <a:gd name="connsiteY5" fmla="*/ 427796 h 623280"/>
              <a:gd name="connsiteX6" fmla="*/ 16294 w 1038916"/>
              <a:gd name="connsiteY6" fmla="*/ 412214 h 623280"/>
              <a:gd name="connsiteX7" fmla="*/ 962369 w 1038916"/>
              <a:gd name="connsiteY7" fmla="*/ 389372 h 623280"/>
              <a:gd name="connsiteX8" fmla="*/ 1034790 w 1038916"/>
              <a:gd name="connsiteY8" fmla="*/ 403715 h 623280"/>
              <a:gd name="connsiteX9" fmla="*/ 971045 w 1038916"/>
              <a:gd name="connsiteY9" fmla="*/ 576534 h 623280"/>
              <a:gd name="connsiteX10" fmla="*/ 956880 w 1038916"/>
              <a:gd name="connsiteY10" fmla="*/ 569451 h 623280"/>
              <a:gd name="connsiteX11" fmla="*/ 986627 w 1038916"/>
              <a:gd name="connsiteY11" fmla="*/ 440545 h 623280"/>
              <a:gd name="connsiteX12" fmla="*/ 853471 w 1038916"/>
              <a:gd name="connsiteY12" fmla="*/ 436295 h 623280"/>
              <a:gd name="connsiteX13" fmla="*/ 850638 w 1038916"/>
              <a:gd name="connsiteY13" fmla="*/ 420713 h 623280"/>
              <a:gd name="connsiteX14" fmla="*/ 962369 w 1038916"/>
              <a:gd name="connsiteY14" fmla="*/ 389372 h 623280"/>
              <a:gd name="connsiteX15" fmla="*/ 172113 w 1038916"/>
              <a:gd name="connsiteY15" fmla="*/ 175652 h 623280"/>
              <a:gd name="connsiteX16" fmla="*/ 121118 w 1038916"/>
              <a:gd name="connsiteY16" fmla="*/ 189817 h 623280"/>
              <a:gd name="connsiteX17" fmla="*/ 104119 w 1038916"/>
              <a:gd name="connsiteY17" fmla="*/ 229480 h 623280"/>
              <a:gd name="connsiteX18" fmla="*/ 116868 w 1038916"/>
              <a:gd name="connsiteY18" fmla="*/ 266310 h 623280"/>
              <a:gd name="connsiteX19" fmla="*/ 153698 w 1038916"/>
              <a:gd name="connsiteY19" fmla="*/ 277643 h 623280"/>
              <a:gd name="connsiteX20" fmla="*/ 189112 w 1038916"/>
              <a:gd name="connsiteY20" fmla="*/ 271976 h 623280"/>
              <a:gd name="connsiteX21" fmla="*/ 221692 w 1038916"/>
              <a:gd name="connsiteY21" fmla="*/ 249312 h 623280"/>
              <a:gd name="connsiteX22" fmla="*/ 233025 w 1038916"/>
              <a:gd name="connsiteY22" fmla="*/ 226647 h 623280"/>
              <a:gd name="connsiteX23" fmla="*/ 235858 w 1038916"/>
              <a:gd name="connsiteY23" fmla="*/ 196900 h 623280"/>
              <a:gd name="connsiteX24" fmla="*/ 235858 w 1038916"/>
              <a:gd name="connsiteY24" fmla="*/ 182734 h 623280"/>
              <a:gd name="connsiteX25" fmla="*/ 204694 w 1038916"/>
              <a:gd name="connsiteY25" fmla="*/ 177068 h 623280"/>
              <a:gd name="connsiteX26" fmla="*/ 172113 w 1038916"/>
              <a:gd name="connsiteY26" fmla="*/ 175652 h 623280"/>
              <a:gd name="connsiteX27" fmla="*/ 335016 w 1038916"/>
              <a:gd name="connsiteY27" fmla="*/ 8499 h 623280"/>
              <a:gd name="connsiteX28" fmla="*/ 369013 w 1038916"/>
              <a:gd name="connsiteY28" fmla="*/ 8499 h 623280"/>
              <a:gd name="connsiteX29" fmla="*/ 383178 w 1038916"/>
              <a:gd name="connsiteY29" fmla="*/ 11332 h 623280"/>
              <a:gd name="connsiteX30" fmla="*/ 390261 w 1038916"/>
              <a:gd name="connsiteY30" fmla="*/ 25498 h 623280"/>
              <a:gd name="connsiteX31" fmla="*/ 448339 w 1038916"/>
              <a:gd name="connsiteY31" fmla="*/ 253561 h 623280"/>
              <a:gd name="connsiteX32" fmla="*/ 502169 w 1038916"/>
              <a:gd name="connsiteY32" fmla="*/ 25498 h 623280"/>
              <a:gd name="connsiteX33" fmla="*/ 509251 w 1038916"/>
              <a:gd name="connsiteY33" fmla="*/ 11332 h 623280"/>
              <a:gd name="connsiteX34" fmla="*/ 523417 w 1038916"/>
              <a:gd name="connsiteY34" fmla="*/ 8499 h 623280"/>
              <a:gd name="connsiteX35" fmla="*/ 551748 w 1038916"/>
              <a:gd name="connsiteY35" fmla="*/ 8499 h 623280"/>
              <a:gd name="connsiteX36" fmla="*/ 565914 w 1038916"/>
              <a:gd name="connsiteY36" fmla="*/ 11332 h 623280"/>
              <a:gd name="connsiteX37" fmla="*/ 572996 w 1038916"/>
              <a:gd name="connsiteY37" fmla="*/ 25498 h 623280"/>
              <a:gd name="connsiteX38" fmla="*/ 623992 w 1038916"/>
              <a:gd name="connsiteY38" fmla="*/ 257811 h 623280"/>
              <a:gd name="connsiteX39" fmla="*/ 683487 w 1038916"/>
              <a:gd name="connsiteY39" fmla="*/ 26914 h 623280"/>
              <a:gd name="connsiteX40" fmla="*/ 690569 w 1038916"/>
              <a:gd name="connsiteY40" fmla="*/ 12749 h 623280"/>
              <a:gd name="connsiteX41" fmla="*/ 704735 w 1038916"/>
              <a:gd name="connsiteY41" fmla="*/ 9916 h 623280"/>
              <a:gd name="connsiteX42" fmla="*/ 737315 w 1038916"/>
              <a:gd name="connsiteY42" fmla="*/ 9916 h 623280"/>
              <a:gd name="connsiteX43" fmla="*/ 745815 w 1038916"/>
              <a:gd name="connsiteY43" fmla="*/ 18415 h 623280"/>
              <a:gd name="connsiteX44" fmla="*/ 745815 w 1038916"/>
              <a:gd name="connsiteY44" fmla="*/ 24081 h 623280"/>
              <a:gd name="connsiteX45" fmla="*/ 742982 w 1038916"/>
              <a:gd name="connsiteY45" fmla="*/ 32581 h 623280"/>
              <a:gd name="connsiteX46" fmla="*/ 659405 w 1038916"/>
              <a:gd name="connsiteY46" fmla="*/ 300307 h 623280"/>
              <a:gd name="connsiteX47" fmla="*/ 652323 w 1038916"/>
              <a:gd name="connsiteY47" fmla="*/ 314473 h 623280"/>
              <a:gd name="connsiteX48" fmla="*/ 639574 w 1038916"/>
              <a:gd name="connsiteY48" fmla="*/ 317306 h 623280"/>
              <a:gd name="connsiteX49" fmla="*/ 609826 w 1038916"/>
              <a:gd name="connsiteY49" fmla="*/ 317306 h 623280"/>
              <a:gd name="connsiteX50" fmla="*/ 595661 w 1038916"/>
              <a:gd name="connsiteY50" fmla="*/ 313056 h 623280"/>
              <a:gd name="connsiteX51" fmla="*/ 588578 w 1038916"/>
              <a:gd name="connsiteY51" fmla="*/ 298891 h 623280"/>
              <a:gd name="connsiteX52" fmla="*/ 534750 w 1038916"/>
              <a:gd name="connsiteY52" fmla="*/ 76493 h 623280"/>
              <a:gd name="connsiteX53" fmla="*/ 480920 w 1038916"/>
              <a:gd name="connsiteY53" fmla="*/ 298891 h 623280"/>
              <a:gd name="connsiteX54" fmla="*/ 473837 w 1038916"/>
              <a:gd name="connsiteY54" fmla="*/ 313056 h 623280"/>
              <a:gd name="connsiteX55" fmla="*/ 459672 w 1038916"/>
              <a:gd name="connsiteY55" fmla="*/ 317306 h 623280"/>
              <a:gd name="connsiteX56" fmla="*/ 431341 w 1038916"/>
              <a:gd name="connsiteY56" fmla="*/ 317306 h 623280"/>
              <a:gd name="connsiteX57" fmla="*/ 431341 w 1038916"/>
              <a:gd name="connsiteY57" fmla="*/ 315889 h 623280"/>
              <a:gd name="connsiteX58" fmla="*/ 418592 w 1038916"/>
              <a:gd name="connsiteY58" fmla="*/ 313056 h 623280"/>
              <a:gd name="connsiteX59" fmla="*/ 411509 w 1038916"/>
              <a:gd name="connsiteY59" fmla="*/ 298891 h 623280"/>
              <a:gd name="connsiteX60" fmla="*/ 330766 w 1038916"/>
              <a:gd name="connsiteY60" fmla="*/ 31164 h 623280"/>
              <a:gd name="connsiteX61" fmla="*/ 326517 w 1038916"/>
              <a:gd name="connsiteY61" fmla="*/ 16999 h 623280"/>
              <a:gd name="connsiteX62" fmla="*/ 335016 w 1038916"/>
              <a:gd name="connsiteY62" fmla="*/ 8499 h 623280"/>
              <a:gd name="connsiteX63" fmla="*/ 887469 w 1038916"/>
              <a:gd name="connsiteY63" fmla="*/ 1417 h 623280"/>
              <a:gd name="connsiteX64" fmla="*/ 910134 w 1038916"/>
              <a:gd name="connsiteY64" fmla="*/ 2833 h 623280"/>
              <a:gd name="connsiteX65" fmla="*/ 932798 w 1038916"/>
              <a:gd name="connsiteY65" fmla="*/ 7083 h 623280"/>
              <a:gd name="connsiteX66" fmla="*/ 952630 w 1038916"/>
              <a:gd name="connsiteY66" fmla="*/ 12749 h 623280"/>
              <a:gd name="connsiteX67" fmla="*/ 966795 w 1038916"/>
              <a:gd name="connsiteY67" fmla="*/ 18415 h 623280"/>
              <a:gd name="connsiteX68" fmla="*/ 976711 w 1038916"/>
              <a:gd name="connsiteY68" fmla="*/ 26914 h 623280"/>
              <a:gd name="connsiteX69" fmla="*/ 979544 w 1038916"/>
              <a:gd name="connsiteY69" fmla="*/ 38247 h 623280"/>
              <a:gd name="connsiteX70" fmla="*/ 979544 w 1038916"/>
              <a:gd name="connsiteY70" fmla="*/ 55245 h 623280"/>
              <a:gd name="connsiteX71" fmla="*/ 971045 w 1038916"/>
              <a:gd name="connsiteY71" fmla="*/ 66578 h 623280"/>
              <a:gd name="connsiteX72" fmla="*/ 958296 w 1038916"/>
              <a:gd name="connsiteY72" fmla="*/ 62328 h 623280"/>
              <a:gd name="connsiteX73" fmla="*/ 891719 w 1038916"/>
              <a:gd name="connsiteY73" fmla="*/ 49579 h 623280"/>
              <a:gd name="connsiteX74" fmla="*/ 846389 w 1038916"/>
              <a:gd name="connsiteY74" fmla="*/ 59495 h 623280"/>
              <a:gd name="connsiteX75" fmla="*/ 829391 w 1038916"/>
              <a:gd name="connsiteY75" fmla="*/ 90659 h 623280"/>
              <a:gd name="connsiteX76" fmla="*/ 839307 w 1038916"/>
              <a:gd name="connsiteY76" fmla="*/ 114740 h 623280"/>
              <a:gd name="connsiteX77" fmla="*/ 877553 w 1038916"/>
              <a:gd name="connsiteY77" fmla="*/ 133155 h 623280"/>
              <a:gd name="connsiteX78" fmla="*/ 927132 w 1038916"/>
              <a:gd name="connsiteY78" fmla="*/ 148737 h 623280"/>
              <a:gd name="connsiteX79" fmla="*/ 980961 w 1038916"/>
              <a:gd name="connsiteY79" fmla="*/ 181318 h 623280"/>
              <a:gd name="connsiteX80" fmla="*/ 996543 w 1038916"/>
              <a:gd name="connsiteY80" fmla="*/ 229480 h 623280"/>
              <a:gd name="connsiteX81" fmla="*/ 988044 w 1038916"/>
              <a:gd name="connsiteY81" fmla="*/ 269143 h 623280"/>
              <a:gd name="connsiteX82" fmla="*/ 962546 w 1038916"/>
              <a:gd name="connsiteY82" fmla="*/ 300307 h 623280"/>
              <a:gd name="connsiteX83" fmla="*/ 924299 w 1038916"/>
              <a:gd name="connsiteY83" fmla="*/ 320139 h 623280"/>
              <a:gd name="connsiteX84" fmla="*/ 874720 w 1038916"/>
              <a:gd name="connsiteY84" fmla="*/ 324389 h 623280"/>
              <a:gd name="connsiteX85" fmla="*/ 820891 w 1038916"/>
              <a:gd name="connsiteY85" fmla="*/ 318722 h 623280"/>
              <a:gd name="connsiteX86" fmla="*/ 781228 w 1038916"/>
              <a:gd name="connsiteY86" fmla="*/ 304557 h 623280"/>
              <a:gd name="connsiteX87" fmla="*/ 771312 w 1038916"/>
              <a:gd name="connsiteY87" fmla="*/ 294641 h 623280"/>
              <a:gd name="connsiteX88" fmla="*/ 769896 w 1038916"/>
              <a:gd name="connsiteY88" fmla="*/ 284725 h 623280"/>
              <a:gd name="connsiteX89" fmla="*/ 769896 w 1038916"/>
              <a:gd name="connsiteY89" fmla="*/ 267727 h 623280"/>
              <a:gd name="connsiteX90" fmla="*/ 778395 w 1038916"/>
              <a:gd name="connsiteY90" fmla="*/ 256395 h 623280"/>
              <a:gd name="connsiteX91" fmla="*/ 784061 w 1038916"/>
              <a:gd name="connsiteY91" fmla="*/ 257811 h 623280"/>
              <a:gd name="connsiteX92" fmla="*/ 792561 w 1038916"/>
              <a:gd name="connsiteY92" fmla="*/ 262061 h 623280"/>
              <a:gd name="connsiteX93" fmla="*/ 830807 w 1038916"/>
              <a:gd name="connsiteY93" fmla="*/ 274810 h 623280"/>
              <a:gd name="connsiteX94" fmla="*/ 871887 w 1038916"/>
              <a:gd name="connsiteY94" fmla="*/ 279059 h 623280"/>
              <a:gd name="connsiteX95" fmla="*/ 922883 w 1038916"/>
              <a:gd name="connsiteY95" fmla="*/ 267727 h 623280"/>
              <a:gd name="connsiteX96" fmla="*/ 941298 w 1038916"/>
              <a:gd name="connsiteY96" fmla="*/ 235146 h 623280"/>
              <a:gd name="connsiteX97" fmla="*/ 931382 w 1038916"/>
              <a:gd name="connsiteY97" fmla="*/ 211065 h 623280"/>
              <a:gd name="connsiteX98" fmla="*/ 895968 w 1038916"/>
              <a:gd name="connsiteY98" fmla="*/ 192650 h 623280"/>
              <a:gd name="connsiteX99" fmla="*/ 846389 w 1038916"/>
              <a:gd name="connsiteY99" fmla="*/ 177068 h 623280"/>
              <a:gd name="connsiteX100" fmla="*/ 791144 w 1038916"/>
              <a:gd name="connsiteY100" fmla="*/ 141654 h 623280"/>
              <a:gd name="connsiteX101" fmla="*/ 774145 w 1038916"/>
              <a:gd name="connsiteY101" fmla="*/ 92075 h 623280"/>
              <a:gd name="connsiteX102" fmla="*/ 784061 w 1038916"/>
              <a:gd name="connsiteY102" fmla="*/ 53829 h 623280"/>
              <a:gd name="connsiteX103" fmla="*/ 808143 w 1038916"/>
              <a:gd name="connsiteY103" fmla="*/ 25498 h 623280"/>
              <a:gd name="connsiteX104" fmla="*/ 843556 w 1038916"/>
              <a:gd name="connsiteY104" fmla="*/ 7083 h 623280"/>
              <a:gd name="connsiteX105" fmla="*/ 887469 w 1038916"/>
              <a:gd name="connsiteY105" fmla="*/ 1417 h 623280"/>
              <a:gd name="connsiteX106" fmla="*/ 176363 w 1038916"/>
              <a:gd name="connsiteY106" fmla="*/ 0 h 623280"/>
              <a:gd name="connsiteX107" fmla="*/ 267022 w 1038916"/>
              <a:gd name="connsiteY107" fmla="*/ 28331 h 623280"/>
              <a:gd name="connsiteX108" fmla="*/ 295353 w 1038916"/>
              <a:gd name="connsiteY108" fmla="*/ 113324 h 623280"/>
              <a:gd name="connsiteX109" fmla="*/ 295353 w 1038916"/>
              <a:gd name="connsiteY109" fmla="*/ 225231 h 623280"/>
              <a:gd name="connsiteX110" fmla="*/ 293936 w 1038916"/>
              <a:gd name="connsiteY110" fmla="*/ 225231 h 623280"/>
              <a:gd name="connsiteX111" fmla="*/ 298186 w 1038916"/>
              <a:gd name="connsiteY111" fmla="*/ 256395 h 623280"/>
              <a:gd name="connsiteX112" fmla="*/ 309518 w 1038916"/>
              <a:gd name="connsiteY112" fmla="*/ 280476 h 623280"/>
              <a:gd name="connsiteX113" fmla="*/ 312351 w 1038916"/>
              <a:gd name="connsiteY113" fmla="*/ 288975 h 623280"/>
              <a:gd name="connsiteX114" fmla="*/ 305269 w 1038916"/>
              <a:gd name="connsiteY114" fmla="*/ 298891 h 623280"/>
              <a:gd name="connsiteX115" fmla="*/ 284020 w 1038916"/>
              <a:gd name="connsiteY115" fmla="*/ 313056 h 623280"/>
              <a:gd name="connsiteX116" fmla="*/ 275521 w 1038916"/>
              <a:gd name="connsiteY116" fmla="*/ 315889 h 623280"/>
              <a:gd name="connsiteX117" fmla="*/ 265605 w 1038916"/>
              <a:gd name="connsiteY117" fmla="*/ 311640 h 623280"/>
              <a:gd name="connsiteX118" fmla="*/ 252856 w 1038916"/>
              <a:gd name="connsiteY118" fmla="*/ 296058 h 623280"/>
              <a:gd name="connsiteX119" fmla="*/ 242941 w 1038916"/>
              <a:gd name="connsiteY119" fmla="*/ 276226 h 623280"/>
              <a:gd name="connsiteX120" fmla="*/ 140949 w 1038916"/>
              <a:gd name="connsiteY120" fmla="*/ 324389 h 623280"/>
              <a:gd name="connsiteX121" fmla="*/ 71539 w 1038916"/>
              <a:gd name="connsiteY121" fmla="*/ 300307 h 623280"/>
              <a:gd name="connsiteX122" fmla="*/ 46041 w 1038916"/>
              <a:gd name="connsiteY122" fmla="*/ 233730 h 623280"/>
              <a:gd name="connsiteX123" fmla="*/ 77205 w 1038916"/>
              <a:gd name="connsiteY123" fmla="*/ 162903 h 623280"/>
              <a:gd name="connsiteX124" fmla="*/ 162198 w 1038916"/>
              <a:gd name="connsiteY124" fmla="*/ 135988 h 623280"/>
              <a:gd name="connsiteX125" fmla="*/ 199028 w 1038916"/>
              <a:gd name="connsiteY125" fmla="*/ 138821 h 623280"/>
              <a:gd name="connsiteX126" fmla="*/ 238691 w 1038916"/>
              <a:gd name="connsiteY126" fmla="*/ 145904 h 623280"/>
              <a:gd name="connsiteX127" fmla="*/ 238691 w 1038916"/>
              <a:gd name="connsiteY127" fmla="*/ 120406 h 623280"/>
              <a:gd name="connsiteX128" fmla="*/ 221692 w 1038916"/>
              <a:gd name="connsiteY128" fmla="*/ 65161 h 623280"/>
              <a:gd name="connsiteX129" fmla="*/ 165031 w 1038916"/>
              <a:gd name="connsiteY129" fmla="*/ 49579 h 623280"/>
              <a:gd name="connsiteX130" fmla="*/ 128201 w 1038916"/>
              <a:gd name="connsiteY130" fmla="*/ 53829 h 623280"/>
              <a:gd name="connsiteX131" fmla="*/ 91370 w 1038916"/>
              <a:gd name="connsiteY131" fmla="*/ 65161 h 623280"/>
              <a:gd name="connsiteX132" fmla="*/ 78622 w 1038916"/>
              <a:gd name="connsiteY132" fmla="*/ 69411 h 623280"/>
              <a:gd name="connsiteX133" fmla="*/ 72955 w 1038916"/>
              <a:gd name="connsiteY133" fmla="*/ 70827 h 623280"/>
              <a:gd name="connsiteX134" fmla="*/ 65873 w 1038916"/>
              <a:gd name="connsiteY134" fmla="*/ 59495 h 623280"/>
              <a:gd name="connsiteX135" fmla="*/ 65873 w 1038916"/>
              <a:gd name="connsiteY135" fmla="*/ 42496 h 623280"/>
              <a:gd name="connsiteX136" fmla="*/ 68706 w 1038916"/>
              <a:gd name="connsiteY136" fmla="*/ 29747 h 623280"/>
              <a:gd name="connsiteX137" fmla="*/ 78622 w 1038916"/>
              <a:gd name="connsiteY137" fmla="*/ 22665 h 623280"/>
              <a:gd name="connsiteX138" fmla="*/ 122534 w 1038916"/>
              <a:gd name="connsiteY138" fmla="*/ 7083 h 623280"/>
              <a:gd name="connsiteX139" fmla="*/ 176363 w 1038916"/>
              <a:gd name="connsiteY139" fmla="*/ 0 h 62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1038916" h="623280">
                <a:moveTo>
                  <a:pt x="16294" y="412214"/>
                </a:moveTo>
                <a:cubicBezTo>
                  <a:pt x="162198" y="497207"/>
                  <a:pt x="343515" y="548204"/>
                  <a:pt x="530500" y="548204"/>
                </a:cubicBezTo>
                <a:cubicBezTo>
                  <a:pt x="656572" y="548204"/>
                  <a:pt x="795393" y="522706"/>
                  <a:pt x="922882" y="467460"/>
                </a:cubicBezTo>
                <a:cubicBezTo>
                  <a:pt x="942714" y="460377"/>
                  <a:pt x="958296" y="480208"/>
                  <a:pt x="939881" y="494374"/>
                </a:cubicBezTo>
                <a:cubicBezTo>
                  <a:pt x="826557" y="577951"/>
                  <a:pt x="660822" y="623280"/>
                  <a:pt x="519167" y="623280"/>
                </a:cubicBezTo>
                <a:cubicBezTo>
                  <a:pt x="320850" y="623280"/>
                  <a:pt x="140949" y="549620"/>
                  <a:pt x="4961" y="427796"/>
                </a:cubicBezTo>
                <a:cubicBezTo>
                  <a:pt x="-6371" y="417881"/>
                  <a:pt x="3545" y="405132"/>
                  <a:pt x="16294" y="412214"/>
                </a:cubicBezTo>
                <a:close/>
                <a:moveTo>
                  <a:pt x="962369" y="389372"/>
                </a:moveTo>
                <a:cubicBezTo>
                  <a:pt x="998668" y="388841"/>
                  <a:pt x="1028416" y="395924"/>
                  <a:pt x="1034790" y="403715"/>
                </a:cubicBezTo>
                <a:cubicBezTo>
                  <a:pt x="1047539" y="419297"/>
                  <a:pt x="1031957" y="525538"/>
                  <a:pt x="971045" y="576534"/>
                </a:cubicBezTo>
                <a:cubicBezTo>
                  <a:pt x="961130" y="585033"/>
                  <a:pt x="952630" y="580784"/>
                  <a:pt x="956880" y="569451"/>
                </a:cubicBezTo>
                <a:cubicBezTo>
                  <a:pt x="971045" y="535454"/>
                  <a:pt x="1002209" y="458960"/>
                  <a:pt x="986627" y="440545"/>
                </a:cubicBezTo>
                <a:cubicBezTo>
                  <a:pt x="972462" y="422130"/>
                  <a:pt x="890301" y="432046"/>
                  <a:pt x="853471" y="436295"/>
                </a:cubicBezTo>
                <a:cubicBezTo>
                  <a:pt x="842139" y="437712"/>
                  <a:pt x="840722" y="427796"/>
                  <a:pt x="850638" y="420713"/>
                </a:cubicBezTo>
                <a:cubicBezTo>
                  <a:pt x="883218" y="398049"/>
                  <a:pt x="926069" y="389904"/>
                  <a:pt x="962369" y="389372"/>
                </a:cubicBezTo>
                <a:close/>
                <a:moveTo>
                  <a:pt x="172113" y="175652"/>
                </a:moveTo>
                <a:cubicBezTo>
                  <a:pt x="149449" y="175652"/>
                  <a:pt x="132450" y="179901"/>
                  <a:pt x="121118" y="189817"/>
                </a:cubicBezTo>
                <a:cubicBezTo>
                  <a:pt x="109786" y="199733"/>
                  <a:pt x="104119" y="212482"/>
                  <a:pt x="104119" y="229480"/>
                </a:cubicBezTo>
                <a:cubicBezTo>
                  <a:pt x="104119" y="245062"/>
                  <a:pt x="108369" y="257811"/>
                  <a:pt x="116868" y="266310"/>
                </a:cubicBezTo>
                <a:cubicBezTo>
                  <a:pt x="125368" y="273393"/>
                  <a:pt x="138116" y="277643"/>
                  <a:pt x="153698" y="277643"/>
                </a:cubicBezTo>
                <a:cubicBezTo>
                  <a:pt x="165031" y="277643"/>
                  <a:pt x="176363" y="276226"/>
                  <a:pt x="189112" y="271976"/>
                </a:cubicBezTo>
                <a:cubicBezTo>
                  <a:pt x="201861" y="267727"/>
                  <a:pt x="211777" y="260644"/>
                  <a:pt x="221692" y="249312"/>
                </a:cubicBezTo>
                <a:cubicBezTo>
                  <a:pt x="227359" y="242229"/>
                  <a:pt x="231608" y="235146"/>
                  <a:pt x="233025" y="226647"/>
                </a:cubicBezTo>
                <a:cubicBezTo>
                  <a:pt x="235858" y="218148"/>
                  <a:pt x="235858" y="208232"/>
                  <a:pt x="235858" y="196900"/>
                </a:cubicBezTo>
                <a:lnTo>
                  <a:pt x="235858" y="182734"/>
                </a:lnTo>
                <a:cubicBezTo>
                  <a:pt x="225942" y="179901"/>
                  <a:pt x="214610" y="178485"/>
                  <a:pt x="204694" y="177068"/>
                </a:cubicBezTo>
                <a:cubicBezTo>
                  <a:pt x="193362" y="175652"/>
                  <a:pt x="183446" y="175652"/>
                  <a:pt x="172113" y="175652"/>
                </a:cubicBezTo>
                <a:close/>
                <a:moveTo>
                  <a:pt x="335016" y="8499"/>
                </a:moveTo>
                <a:lnTo>
                  <a:pt x="369013" y="8499"/>
                </a:lnTo>
                <a:cubicBezTo>
                  <a:pt x="376096" y="8499"/>
                  <a:pt x="380345" y="9916"/>
                  <a:pt x="383178" y="11332"/>
                </a:cubicBezTo>
                <a:cubicBezTo>
                  <a:pt x="386012" y="14166"/>
                  <a:pt x="387428" y="18415"/>
                  <a:pt x="390261" y="25498"/>
                </a:cubicBezTo>
                <a:lnTo>
                  <a:pt x="448339" y="253561"/>
                </a:lnTo>
                <a:lnTo>
                  <a:pt x="502169" y="25498"/>
                </a:lnTo>
                <a:cubicBezTo>
                  <a:pt x="503585" y="18415"/>
                  <a:pt x="506419" y="14166"/>
                  <a:pt x="509251" y="11332"/>
                </a:cubicBezTo>
                <a:cubicBezTo>
                  <a:pt x="512085" y="8499"/>
                  <a:pt x="516335" y="8499"/>
                  <a:pt x="523417" y="8499"/>
                </a:cubicBezTo>
                <a:lnTo>
                  <a:pt x="551748" y="8499"/>
                </a:lnTo>
                <a:cubicBezTo>
                  <a:pt x="558831" y="8499"/>
                  <a:pt x="563081" y="9916"/>
                  <a:pt x="565914" y="11332"/>
                </a:cubicBezTo>
                <a:cubicBezTo>
                  <a:pt x="568747" y="14166"/>
                  <a:pt x="571580" y="18415"/>
                  <a:pt x="572996" y="25498"/>
                </a:cubicBezTo>
                <a:lnTo>
                  <a:pt x="623992" y="257811"/>
                </a:lnTo>
                <a:lnTo>
                  <a:pt x="683487" y="26914"/>
                </a:lnTo>
                <a:cubicBezTo>
                  <a:pt x="684903" y="19832"/>
                  <a:pt x="687736" y="15582"/>
                  <a:pt x="690569" y="12749"/>
                </a:cubicBezTo>
                <a:cubicBezTo>
                  <a:pt x="693403" y="9916"/>
                  <a:pt x="697652" y="9916"/>
                  <a:pt x="704735" y="9916"/>
                </a:cubicBezTo>
                <a:lnTo>
                  <a:pt x="737315" y="9916"/>
                </a:lnTo>
                <a:cubicBezTo>
                  <a:pt x="742982" y="9916"/>
                  <a:pt x="745815" y="12749"/>
                  <a:pt x="745815" y="18415"/>
                </a:cubicBezTo>
                <a:cubicBezTo>
                  <a:pt x="745815" y="19832"/>
                  <a:pt x="745815" y="21248"/>
                  <a:pt x="745815" y="24081"/>
                </a:cubicBezTo>
                <a:cubicBezTo>
                  <a:pt x="745815" y="25498"/>
                  <a:pt x="744398" y="28331"/>
                  <a:pt x="742982" y="32581"/>
                </a:cubicBezTo>
                <a:lnTo>
                  <a:pt x="659405" y="300307"/>
                </a:lnTo>
                <a:cubicBezTo>
                  <a:pt x="657989" y="307390"/>
                  <a:pt x="655156" y="311640"/>
                  <a:pt x="652323" y="314473"/>
                </a:cubicBezTo>
                <a:cubicBezTo>
                  <a:pt x="649490" y="317306"/>
                  <a:pt x="645240" y="317306"/>
                  <a:pt x="639574" y="317306"/>
                </a:cubicBezTo>
                <a:lnTo>
                  <a:pt x="609826" y="317306"/>
                </a:lnTo>
                <a:cubicBezTo>
                  <a:pt x="602744" y="317306"/>
                  <a:pt x="598494" y="315889"/>
                  <a:pt x="595661" y="313056"/>
                </a:cubicBezTo>
                <a:cubicBezTo>
                  <a:pt x="592828" y="310223"/>
                  <a:pt x="589995" y="305974"/>
                  <a:pt x="588578" y="298891"/>
                </a:cubicBezTo>
                <a:lnTo>
                  <a:pt x="534750" y="76493"/>
                </a:lnTo>
                <a:lnTo>
                  <a:pt x="480920" y="298891"/>
                </a:lnTo>
                <a:cubicBezTo>
                  <a:pt x="479503" y="305974"/>
                  <a:pt x="476670" y="310223"/>
                  <a:pt x="473837" y="313056"/>
                </a:cubicBezTo>
                <a:cubicBezTo>
                  <a:pt x="471004" y="315889"/>
                  <a:pt x="466755" y="317306"/>
                  <a:pt x="459672" y="317306"/>
                </a:cubicBezTo>
                <a:lnTo>
                  <a:pt x="431341" y="317306"/>
                </a:lnTo>
                <a:lnTo>
                  <a:pt x="431341" y="315889"/>
                </a:lnTo>
                <a:cubicBezTo>
                  <a:pt x="425675" y="315889"/>
                  <a:pt x="421425" y="314473"/>
                  <a:pt x="418592" y="313056"/>
                </a:cubicBezTo>
                <a:cubicBezTo>
                  <a:pt x="415759" y="310223"/>
                  <a:pt x="412926" y="305974"/>
                  <a:pt x="411509" y="298891"/>
                </a:cubicBezTo>
                <a:lnTo>
                  <a:pt x="330766" y="31164"/>
                </a:lnTo>
                <a:cubicBezTo>
                  <a:pt x="326517" y="24081"/>
                  <a:pt x="326517" y="19832"/>
                  <a:pt x="326517" y="16999"/>
                </a:cubicBezTo>
                <a:cubicBezTo>
                  <a:pt x="326517" y="11332"/>
                  <a:pt x="329350" y="8499"/>
                  <a:pt x="335016" y="8499"/>
                </a:cubicBezTo>
                <a:close/>
                <a:moveTo>
                  <a:pt x="887469" y="1417"/>
                </a:moveTo>
                <a:cubicBezTo>
                  <a:pt x="894552" y="1417"/>
                  <a:pt x="903051" y="1417"/>
                  <a:pt x="910134" y="2833"/>
                </a:cubicBezTo>
                <a:cubicBezTo>
                  <a:pt x="918633" y="4250"/>
                  <a:pt x="925716" y="5666"/>
                  <a:pt x="932798" y="7083"/>
                </a:cubicBezTo>
                <a:cubicBezTo>
                  <a:pt x="939881" y="8499"/>
                  <a:pt x="946964" y="9916"/>
                  <a:pt x="952630" y="12749"/>
                </a:cubicBezTo>
                <a:cubicBezTo>
                  <a:pt x="958296" y="14166"/>
                  <a:pt x="963962" y="16999"/>
                  <a:pt x="966795" y="18415"/>
                </a:cubicBezTo>
                <a:cubicBezTo>
                  <a:pt x="971045" y="21248"/>
                  <a:pt x="975295" y="24081"/>
                  <a:pt x="976711" y="26914"/>
                </a:cubicBezTo>
                <a:cubicBezTo>
                  <a:pt x="978128" y="29747"/>
                  <a:pt x="979544" y="33997"/>
                  <a:pt x="979544" y="38247"/>
                </a:cubicBezTo>
                <a:lnTo>
                  <a:pt x="979544" y="55245"/>
                </a:lnTo>
                <a:cubicBezTo>
                  <a:pt x="979544" y="62328"/>
                  <a:pt x="976711" y="66578"/>
                  <a:pt x="971045" y="66578"/>
                </a:cubicBezTo>
                <a:cubicBezTo>
                  <a:pt x="968212" y="66578"/>
                  <a:pt x="963962" y="65161"/>
                  <a:pt x="958296" y="62328"/>
                </a:cubicBezTo>
                <a:cubicBezTo>
                  <a:pt x="938465" y="53829"/>
                  <a:pt x="915800" y="49579"/>
                  <a:pt x="891719" y="49579"/>
                </a:cubicBezTo>
                <a:cubicBezTo>
                  <a:pt x="871887" y="49579"/>
                  <a:pt x="856305" y="52412"/>
                  <a:pt x="846389" y="59495"/>
                </a:cubicBezTo>
                <a:cubicBezTo>
                  <a:pt x="835057" y="66578"/>
                  <a:pt x="829391" y="76493"/>
                  <a:pt x="829391" y="90659"/>
                </a:cubicBezTo>
                <a:cubicBezTo>
                  <a:pt x="829391" y="100575"/>
                  <a:pt x="832224" y="109074"/>
                  <a:pt x="839307" y="114740"/>
                </a:cubicBezTo>
                <a:cubicBezTo>
                  <a:pt x="846389" y="121823"/>
                  <a:pt x="859138" y="127489"/>
                  <a:pt x="877553" y="133155"/>
                </a:cubicBezTo>
                <a:lnTo>
                  <a:pt x="927132" y="148737"/>
                </a:lnTo>
                <a:cubicBezTo>
                  <a:pt x="952630" y="157236"/>
                  <a:pt x="969629" y="168569"/>
                  <a:pt x="980961" y="181318"/>
                </a:cubicBezTo>
                <a:cubicBezTo>
                  <a:pt x="992293" y="195483"/>
                  <a:pt x="996543" y="211065"/>
                  <a:pt x="996543" y="229480"/>
                </a:cubicBezTo>
                <a:cubicBezTo>
                  <a:pt x="996543" y="245062"/>
                  <a:pt x="993710" y="257811"/>
                  <a:pt x="988044" y="269143"/>
                </a:cubicBezTo>
                <a:cubicBezTo>
                  <a:pt x="982377" y="280476"/>
                  <a:pt x="973878" y="291808"/>
                  <a:pt x="962546" y="300307"/>
                </a:cubicBezTo>
                <a:cubicBezTo>
                  <a:pt x="951213" y="308807"/>
                  <a:pt x="938465" y="315889"/>
                  <a:pt x="924299" y="320139"/>
                </a:cubicBezTo>
                <a:cubicBezTo>
                  <a:pt x="908717" y="322972"/>
                  <a:pt x="891719" y="324389"/>
                  <a:pt x="874720" y="324389"/>
                </a:cubicBezTo>
                <a:cubicBezTo>
                  <a:pt x="856305" y="324389"/>
                  <a:pt x="839307" y="322972"/>
                  <a:pt x="820891" y="318722"/>
                </a:cubicBezTo>
                <a:cubicBezTo>
                  <a:pt x="803893" y="314473"/>
                  <a:pt x="789727" y="310223"/>
                  <a:pt x="781228" y="304557"/>
                </a:cubicBezTo>
                <a:cubicBezTo>
                  <a:pt x="775562" y="301724"/>
                  <a:pt x="772729" y="297474"/>
                  <a:pt x="771312" y="294641"/>
                </a:cubicBezTo>
                <a:cubicBezTo>
                  <a:pt x="769896" y="291808"/>
                  <a:pt x="769896" y="287558"/>
                  <a:pt x="769896" y="284725"/>
                </a:cubicBezTo>
                <a:lnTo>
                  <a:pt x="769896" y="267727"/>
                </a:lnTo>
                <a:cubicBezTo>
                  <a:pt x="769896" y="260644"/>
                  <a:pt x="772729" y="256395"/>
                  <a:pt x="778395" y="256395"/>
                </a:cubicBezTo>
                <a:cubicBezTo>
                  <a:pt x="779812" y="256395"/>
                  <a:pt x="782645" y="256395"/>
                  <a:pt x="784061" y="257811"/>
                </a:cubicBezTo>
                <a:cubicBezTo>
                  <a:pt x="786894" y="259228"/>
                  <a:pt x="789727" y="259228"/>
                  <a:pt x="792561" y="262061"/>
                </a:cubicBezTo>
                <a:cubicBezTo>
                  <a:pt x="803893" y="267727"/>
                  <a:pt x="816642" y="271976"/>
                  <a:pt x="830807" y="274810"/>
                </a:cubicBezTo>
                <a:cubicBezTo>
                  <a:pt x="844973" y="277643"/>
                  <a:pt x="857722" y="279059"/>
                  <a:pt x="871887" y="279059"/>
                </a:cubicBezTo>
                <a:cubicBezTo>
                  <a:pt x="893135" y="279059"/>
                  <a:pt x="910134" y="274810"/>
                  <a:pt x="922883" y="267727"/>
                </a:cubicBezTo>
                <a:cubicBezTo>
                  <a:pt x="934215" y="260644"/>
                  <a:pt x="941298" y="249312"/>
                  <a:pt x="941298" y="235146"/>
                </a:cubicBezTo>
                <a:cubicBezTo>
                  <a:pt x="941298" y="225231"/>
                  <a:pt x="938465" y="216731"/>
                  <a:pt x="931382" y="211065"/>
                </a:cubicBezTo>
                <a:cubicBezTo>
                  <a:pt x="925716" y="203982"/>
                  <a:pt x="912967" y="198316"/>
                  <a:pt x="895968" y="192650"/>
                </a:cubicBezTo>
                <a:lnTo>
                  <a:pt x="846389" y="177068"/>
                </a:lnTo>
                <a:cubicBezTo>
                  <a:pt x="820891" y="168569"/>
                  <a:pt x="802476" y="157236"/>
                  <a:pt x="791144" y="141654"/>
                </a:cubicBezTo>
                <a:cubicBezTo>
                  <a:pt x="779812" y="126072"/>
                  <a:pt x="774145" y="109074"/>
                  <a:pt x="774145" y="92075"/>
                </a:cubicBezTo>
                <a:cubicBezTo>
                  <a:pt x="774145" y="77910"/>
                  <a:pt x="776979" y="65161"/>
                  <a:pt x="784061" y="53829"/>
                </a:cubicBezTo>
                <a:cubicBezTo>
                  <a:pt x="789727" y="42496"/>
                  <a:pt x="798227" y="32581"/>
                  <a:pt x="808143" y="25498"/>
                </a:cubicBezTo>
                <a:cubicBezTo>
                  <a:pt x="818058" y="16999"/>
                  <a:pt x="830807" y="11332"/>
                  <a:pt x="843556" y="7083"/>
                </a:cubicBezTo>
                <a:cubicBezTo>
                  <a:pt x="857722" y="2833"/>
                  <a:pt x="871887" y="1417"/>
                  <a:pt x="887469" y="1417"/>
                </a:cubicBezTo>
                <a:close/>
                <a:moveTo>
                  <a:pt x="176363" y="0"/>
                </a:moveTo>
                <a:cubicBezTo>
                  <a:pt x="217443" y="0"/>
                  <a:pt x="247190" y="9916"/>
                  <a:pt x="267022" y="28331"/>
                </a:cubicBezTo>
                <a:cubicBezTo>
                  <a:pt x="286854" y="46746"/>
                  <a:pt x="295353" y="75077"/>
                  <a:pt x="295353" y="113324"/>
                </a:cubicBezTo>
                <a:lnTo>
                  <a:pt x="295353" y="225231"/>
                </a:lnTo>
                <a:lnTo>
                  <a:pt x="293936" y="225231"/>
                </a:lnTo>
                <a:cubicBezTo>
                  <a:pt x="293936" y="237979"/>
                  <a:pt x="295353" y="247895"/>
                  <a:pt x="298186" y="256395"/>
                </a:cubicBezTo>
                <a:cubicBezTo>
                  <a:pt x="301019" y="263477"/>
                  <a:pt x="303852" y="271976"/>
                  <a:pt x="309518" y="280476"/>
                </a:cubicBezTo>
                <a:cubicBezTo>
                  <a:pt x="310935" y="283309"/>
                  <a:pt x="312351" y="286142"/>
                  <a:pt x="312351" y="288975"/>
                </a:cubicBezTo>
                <a:cubicBezTo>
                  <a:pt x="312351" y="293225"/>
                  <a:pt x="309518" y="296058"/>
                  <a:pt x="305269" y="298891"/>
                </a:cubicBezTo>
                <a:lnTo>
                  <a:pt x="284020" y="313056"/>
                </a:lnTo>
                <a:cubicBezTo>
                  <a:pt x="281187" y="314473"/>
                  <a:pt x="278354" y="315889"/>
                  <a:pt x="275521" y="315889"/>
                </a:cubicBezTo>
                <a:cubicBezTo>
                  <a:pt x="271272" y="315889"/>
                  <a:pt x="268438" y="314473"/>
                  <a:pt x="265605" y="311640"/>
                </a:cubicBezTo>
                <a:cubicBezTo>
                  <a:pt x="261356" y="307390"/>
                  <a:pt x="257106" y="301724"/>
                  <a:pt x="252856" y="296058"/>
                </a:cubicBezTo>
                <a:cubicBezTo>
                  <a:pt x="250023" y="290392"/>
                  <a:pt x="245774" y="283309"/>
                  <a:pt x="242941" y="276226"/>
                </a:cubicBezTo>
                <a:cubicBezTo>
                  <a:pt x="216026" y="307390"/>
                  <a:pt x="182029" y="324389"/>
                  <a:pt x="140949" y="324389"/>
                </a:cubicBezTo>
                <a:cubicBezTo>
                  <a:pt x="112619" y="324389"/>
                  <a:pt x="88537" y="315889"/>
                  <a:pt x="71539" y="300307"/>
                </a:cubicBezTo>
                <a:cubicBezTo>
                  <a:pt x="54540" y="283309"/>
                  <a:pt x="46041" y="262061"/>
                  <a:pt x="46041" y="233730"/>
                </a:cubicBezTo>
                <a:cubicBezTo>
                  <a:pt x="46041" y="203982"/>
                  <a:pt x="55957" y="181318"/>
                  <a:pt x="77205" y="162903"/>
                </a:cubicBezTo>
                <a:cubicBezTo>
                  <a:pt x="98453" y="144488"/>
                  <a:pt x="126784" y="135988"/>
                  <a:pt x="162198" y="135988"/>
                </a:cubicBezTo>
                <a:cubicBezTo>
                  <a:pt x="173530" y="135988"/>
                  <a:pt x="186279" y="137405"/>
                  <a:pt x="199028" y="138821"/>
                </a:cubicBezTo>
                <a:cubicBezTo>
                  <a:pt x="211777" y="140238"/>
                  <a:pt x="224526" y="143071"/>
                  <a:pt x="238691" y="145904"/>
                </a:cubicBezTo>
                <a:lnTo>
                  <a:pt x="238691" y="120406"/>
                </a:lnTo>
                <a:cubicBezTo>
                  <a:pt x="238691" y="94909"/>
                  <a:pt x="233025" y="75077"/>
                  <a:pt x="221692" y="65161"/>
                </a:cubicBezTo>
                <a:cubicBezTo>
                  <a:pt x="210360" y="53829"/>
                  <a:pt x="191945" y="49579"/>
                  <a:pt x="165031" y="49579"/>
                </a:cubicBezTo>
                <a:cubicBezTo>
                  <a:pt x="152282" y="49579"/>
                  <a:pt x="140949" y="50996"/>
                  <a:pt x="128201" y="53829"/>
                </a:cubicBezTo>
                <a:cubicBezTo>
                  <a:pt x="115452" y="56662"/>
                  <a:pt x="102703" y="60911"/>
                  <a:pt x="91370" y="65161"/>
                </a:cubicBezTo>
                <a:cubicBezTo>
                  <a:pt x="85704" y="67994"/>
                  <a:pt x="81455" y="69411"/>
                  <a:pt x="78622" y="69411"/>
                </a:cubicBezTo>
                <a:cubicBezTo>
                  <a:pt x="75788" y="69411"/>
                  <a:pt x="74372" y="70827"/>
                  <a:pt x="72955" y="70827"/>
                </a:cubicBezTo>
                <a:cubicBezTo>
                  <a:pt x="68706" y="70827"/>
                  <a:pt x="65873" y="66578"/>
                  <a:pt x="65873" y="59495"/>
                </a:cubicBezTo>
                <a:lnTo>
                  <a:pt x="65873" y="42496"/>
                </a:lnTo>
                <a:cubicBezTo>
                  <a:pt x="65873" y="36830"/>
                  <a:pt x="67289" y="32581"/>
                  <a:pt x="68706" y="29747"/>
                </a:cubicBezTo>
                <a:cubicBezTo>
                  <a:pt x="70122" y="26914"/>
                  <a:pt x="72955" y="25498"/>
                  <a:pt x="78622" y="22665"/>
                </a:cubicBezTo>
                <a:cubicBezTo>
                  <a:pt x="91370" y="16999"/>
                  <a:pt x="105536" y="11332"/>
                  <a:pt x="122534" y="7083"/>
                </a:cubicBezTo>
                <a:cubicBezTo>
                  <a:pt x="139533" y="2833"/>
                  <a:pt x="157948" y="0"/>
                  <a:pt x="176363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88388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884" y="270210"/>
            <a:ext cx="10875532" cy="839687"/>
          </a:xfrm>
        </p:spPr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70456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884" y="270210"/>
            <a:ext cx="10875532" cy="839687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884" y="1109901"/>
            <a:ext cx="10875532" cy="1844929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563691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Bullet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884" y="270210"/>
            <a:ext cx="10875702" cy="839687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884" y="1109901"/>
            <a:ext cx="10875702" cy="1844929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355610" indent="-355610">
              <a:buFont typeface="Arial" panose="020B0604020202020204" pitchFamily="34" charset="0"/>
              <a:buChar char="•"/>
              <a:defRPr/>
            </a:lvl1pPr>
            <a:lvl2pPr marL="580463" indent="-266708">
              <a:buFont typeface="Arial" panose="020B0604020202020204" pitchFamily="34" charset="0"/>
              <a:buChar char="•"/>
              <a:defRPr/>
            </a:lvl2pPr>
            <a:lvl3pPr marL="789633" indent="-266708">
              <a:buFont typeface="Arial" panose="020B0604020202020204" pitchFamily="34" charset="0"/>
              <a:buChar char="•"/>
              <a:defRPr/>
            </a:lvl3pPr>
            <a:lvl4pPr marL="998803" indent="-266708">
              <a:buFont typeface="Arial" panose="020B0604020202020204" pitchFamily="34" charset="0"/>
              <a:buChar char="•"/>
              <a:defRPr/>
            </a:lvl4pPr>
            <a:lvl5pPr marL="1207972" indent="-266708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132415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884" y="270210"/>
            <a:ext cx="10878191" cy="839687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51883" y="1109898"/>
            <a:ext cx="5334000" cy="1844929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96074" y="1109898"/>
            <a:ext cx="5334000" cy="1844929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0875363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884" y="270210"/>
            <a:ext cx="10878191" cy="839687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51883" y="1109897"/>
            <a:ext cx="5334000" cy="1844929"/>
          </a:xfrm>
        </p:spPr>
        <p:txBody>
          <a:bodyPr vert="horz" wrap="square" lIns="182880" tIns="146304" rIns="182880" bIns="146304" rtlCol="0">
            <a:spAutoFit/>
          </a:bodyPr>
          <a:lstStyle>
            <a:lvl1pPr marL="355610" indent="-355610">
              <a:buFont typeface="Arial" panose="020B0604020202020204" pitchFamily="34" charset="0"/>
              <a:buChar char="•"/>
              <a:defRPr lang="en-US" dirty="0"/>
            </a:lvl1pPr>
            <a:lvl2pPr marL="580463" indent="-266708">
              <a:buFont typeface="Arial" panose="020B0604020202020204" pitchFamily="34" charset="0"/>
              <a:buChar char="•"/>
              <a:defRPr lang="en-US" dirty="0"/>
            </a:lvl2pPr>
            <a:lvl3pPr marL="789633" indent="-266708">
              <a:buFont typeface="Arial" panose="020B0604020202020204" pitchFamily="34" charset="0"/>
              <a:buChar char="•"/>
              <a:defRPr lang="en-US" dirty="0"/>
            </a:lvl3pPr>
            <a:lvl4pPr marL="998803" indent="-266708">
              <a:buFont typeface="Arial" panose="020B0604020202020204" pitchFamily="34" charset="0"/>
              <a:buChar char="•"/>
              <a:defRPr lang="en-US" dirty="0"/>
            </a:lvl4pPr>
            <a:lvl5pPr marL="1207972" indent="-266708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96075" y="1109897"/>
            <a:ext cx="5334000" cy="1844929"/>
          </a:xfrm>
        </p:spPr>
        <p:txBody>
          <a:bodyPr vert="horz" wrap="square" lIns="182880" tIns="146304" rIns="182880" bIns="146304" rtlCol="0">
            <a:spAutoFit/>
          </a:bodyPr>
          <a:lstStyle>
            <a:lvl1pPr marL="355610" indent="-355610">
              <a:buFont typeface="Arial" panose="020B0604020202020204" pitchFamily="34" charset="0"/>
              <a:buChar char="•"/>
              <a:defRPr lang="en-US" dirty="0"/>
            </a:lvl1pPr>
            <a:lvl2pPr marL="580463" indent="-266708">
              <a:buFont typeface="Arial" panose="020B0604020202020204" pitchFamily="34" charset="0"/>
              <a:buChar char="•"/>
              <a:defRPr lang="en-US" dirty="0"/>
            </a:lvl2pPr>
            <a:lvl3pPr marL="789633" indent="-266708">
              <a:buFont typeface="Arial" panose="020B0604020202020204" pitchFamily="34" charset="0"/>
              <a:buChar char="•"/>
              <a:defRPr lang="en-US" dirty="0"/>
            </a:lvl3pPr>
            <a:lvl4pPr marL="998803" indent="-266708">
              <a:buFont typeface="Arial" panose="020B0604020202020204" pitchFamily="34" charset="0"/>
              <a:buChar char="•"/>
              <a:defRPr lang="en-US" dirty="0"/>
            </a:lvl4pPr>
            <a:lvl5pPr marL="1207972" indent="-266708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3174574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Full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AA35186C-ECB0-4E0C-B713-18574AB95FE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51291" y="1109898"/>
            <a:ext cx="10902696" cy="444583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291" y="270210"/>
            <a:ext cx="10902696" cy="839687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25D63-A1DD-47DB-847A-93B4DF9A2F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251291" y="1109898"/>
            <a:ext cx="5685895" cy="726289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3111">
                <a:solidFill>
                  <a:schemeClr val="bg1"/>
                </a:solidFill>
              </a:defRPr>
            </a:lvl1pPr>
            <a:lvl2pPr>
              <a:defRPr sz="2178">
                <a:solidFill>
                  <a:schemeClr val="bg1"/>
                </a:solidFill>
              </a:defRPr>
            </a:lvl2pPr>
            <a:lvl3pPr>
              <a:defRPr sz="2178">
                <a:solidFill>
                  <a:schemeClr val="bg1"/>
                </a:solidFill>
              </a:defRPr>
            </a:lvl3pPr>
            <a:lvl4pPr>
              <a:defRPr sz="1867">
                <a:solidFill>
                  <a:schemeClr val="bg1"/>
                </a:solidFill>
              </a:defRPr>
            </a:lvl4pPr>
            <a:lvl5pPr>
              <a:defRPr sz="1867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079512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n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52479A-5DAD-4873-981C-C65E6B0D3CDB}"/>
              </a:ext>
            </a:extLst>
          </p:cNvPr>
          <p:cNvSpPr/>
          <p:nvPr userDrawn="1"/>
        </p:nvSpPr>
        <p:spPr bwMode="white">
          <a:xfrm>
            <a:off x="4185877" y="5864119"/>
            <a:ext cx="4474029" cy="2629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2240" tIns="113792" rIns="142240" bIns="11379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252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67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291" y="270210"/>
            <a:ext cx="4869348" cy="1258870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3AEA6AC-FBE3-42D3-8F8F-4CE26A44427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89600" y="0"/>
            <a:ext cx="5689600" cy="64008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14BFDE4-EF97-4A84-B9A4-E36284741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51292" y="1892221"/>
            <a:ext cx="4869349" cy="1844929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8610496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0BD8948-597D-4B30-8B6E-BDB22A958C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1379200" cy="64008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05C438C-5785-440F-97CD-7B887B1888D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251291" y="1109898"/>
            <a:ext cx="5685895" cy="726289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3111">
                <a:solidFill>
                  <a:schemeClr val="bg1"/>
                </a:solidFill>
              </a:defRPr>
            </a:lvl1pPr>
            <a:lvl2pPr>
              <a:defRPr sz="2178">
                <a:solidFill>
                  <a:schemeClr val="bg1"/>
                </a:solidFill>
              </a:defRPr>
            </a:lvl2pPr>
            <a:lvl3pPr>
              <a:defRPr sz="2178">
                <a:solidFill>
                  <a:schemeClr val="bg1"/>
                </a:solidFill>
              </a:defRPr>
            </a:lvl3pPr>
            <a:lvl4pPr>
              <a:defRPr sz="1867">
                <a:solidFill>
                  <a:schemeClr val="bg1"/>
                </a:solidFill>
              </a:defRPr>
            </a:lvl4pPr>
            <a:lvl5pPr>
              <a:defRPr sz="1867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F7D3E0-85A7-4888-9332-9B0C252C20E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251291" y="270210"/>
            <a:ext cx="10902696" cy="839687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9470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bed_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AC034E-E54C-4458-8A41-EB0300702CFF}"/>
              </a:ext>
            </a:extLst>
          </p:cNvPr>
          <p:cNvSpPr/>
          <p:nvPr userDrawn="1"/>
        </p:nvSpPr>
        <p:spPr bwMode="auto">
          <a:xfrm rot="5400000">
            <a:off x="4735407" y="2246207"/>
            <a:ext cx="1908387" cy="1908387"/>
          </a:xfrm>
          <a:custGeom>
            <a:avLst/>
            <a:gdLst>
              <a:gd name="connsiteX0" fmla="*/ 696468 w 2453640"/>
              <a:gd name="connsiteY0" fmla="*/ 1493520 h 2453640"/>
              <a:gd name="connsiteX1" fmla="*/ 1757172 w 2453640"/>
              <a:gd name="connsiteY1" fmla="*/ 1493520 h 2453640"/>
              <a:gd name="connsiteX2" fmla="*/ 1226820 w 2453640"/>
              <a:gd name="connsiteY2" fmla="*/ 701040 h 2453640"/>
              <a:gd name="connsiteX3" fmla="*/ 0 w 2453640"/>
              <a:gd name="connsiteY3" fmla="*/ 1226820 h 2453640"/>
              <a:gd name="connsiteX4" fmla="*/ 1226820 w 2453640"/>
              <a:gd name="connsiteY4" fmla="*/ 0 h 2453640"/>
              <a:gd name="connsiteX5" fmla="*/ 2453640 w 2453640"/>
              <a:gd name="connsiteY5" fmla="*/ 1226820 h 2453640"/>
              <a:gd name="connsiteX6" fmla="*/ 1226820 w 2453640"/>
              <a:gd name="connsiteY6" fmla="*/ 2453640 h 2453640"/>
              <a:gd name="connsiteX7" fmla="*/ 0 w 2453640"/>
              <a:gd name="connsiteY7" fmla="*/ 1226820 h 245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3640" h="2453640">
                <a:moveTo>
                  <a:pt x="696468" y="1493520"/>
                </a:moveTo>
                <a:lnTo>
                  <a:pt x="1757172" y="1493520"/>
                </a:lnTo>
                <a:lnTo>
                  <a:pt x="1226820" y="701040"/>
                </a:lnTo>
                <a:close/>
                <a:moveTo>
                  <a:pt x="0" y="1226820"/>
                </a:moveTo>
                <a:cubicBezTo>
                  <a:pt x="0" y="549266"/>
                  <a:pt x="549266" y="0"/>
                  <a:pt x="1226820" y="0"/>
                </a:cubicBezTo>
                <a:cubicBezTo>
                  <a:pt x="1904374" y="0"/>
                  <a:pt x="2453640" y="549266"/>
                  <a:pt x="2453640" y="1226820"/>
                </a:cubicBezTo>
                <a:cubicBezTo>
                  <a:pt x="2453640" y="1904374"/>
                  <a:pt x="1904374" y="2453640"/>
                  <a:pt x="1226820" y="2453640"/>
                </a:cubicBezTo>
                <a:cubicBezTo>
                  <a:pt x="549266" y="2453640"/>
                  <a:pt x="0" y="1904374"/>
                  <a:pt x="0" y="122682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2240" tIns="113792" rIns="142240" bIns="11379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252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67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62EA48BA-8AA5-4D2B-BA49-A7696755D9F4}"/>
              </a:ext>
            </a:extLst>
          </p:cNvPr>
          <p:cNvSpPr>
            <a:spLocks noGrp="1"/>
          </p:cNvSpPr>
          <p:nvPr userDrawn="1">
            <p:ph type="media" sz="quarter" idx="10" hasCustomPrompt="1"/>
          </p:nvPr>
        </p:nvSpPr>
        <p:spPr>
          <a:xfrm>
            <a:off x="0" y="2935680"/>
            <a:ext cx="11379200" cy="52944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video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609FFD4-3D37-E646-ADC6-F10AA28D714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48667" y="5855679"/>
            <a:ext cx="3081867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7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0957828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5544C5-0B82-403B-AC08-B4B78E75F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288" y="1595438"/>
            <a:ext cx="9813925" cy="26622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0DB9BC-AA0F-4F2E-B268-5904C623B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6288" y="4283075"/>
            <a:ext cx="9813925" cy="14001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26C2BF-4ED6-4F59-867A-9F2987EE6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A5391-19AC-44B3-AF77-DBF692A0418F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11E683F-546F-47F8-8459-E4D951BCD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05DE8B-F3C2-4DDD-B61B-7A7E94F2E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08DF-944F-425B-A83A-182FAF66DF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5653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A27913C-EB52-47DF-8693-BCB89A6C64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3" t="909" r="703" b="909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0721108-6E69-4056-855D-158EB29E3B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51884" y="2679424"/>
            <a:ext cx="10040119" cy="941861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4667" spc="-92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95D6E9BD-5325-4809-996C-3AC2D05E7AF7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7870193" y="5855679"/>
            <a:ext cx="3081867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n-US" altLang="x-none" sz="7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2020, Amazon Web Services, Inc. or its affiliates.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81CF80-3E77-0C4A-9E6A-AACEB82236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40" y="5582821"/>
            <a:ext cx="1479179" cy="41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92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3FCE5E5-2BC1-4894-93F7-A3A55E8CC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52" t="1057" r="852" b="1057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DA83261-5476-4C08-8B47-87A7A736F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50970" y="2679424"/>
            <a:ext cx="10040119" cy="941861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4667" spc="-92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66E2E712-6E8B-404C-B6A3-A0067B00F4B5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7870193" y="5855679"/>
            <a:ext cx="3081867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n-US" altLang="x-none" sz="7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2020, Amazon Web Services, Inc. or its affiliates. All rights reserved.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D76C47-041C-EC40-9EB5-7271AF7FC3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40" y="5582821"/>
            <a:ext cx="1479179" cy="41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65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C574EAE-2D8A-4434-955C-CED3DAAB08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9" b="209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0F7726A5-4725-4B31-B365-B823DDDF52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51884" y="2679424"/>
            <a:ext cx="10040119" cy="941861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4667" spc="-92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CE9676AE-3F02-42A2-AF56-9E5F0376891E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7870193" y="5855679"/>
            <a:ext cx="3081867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n-US" altLang="x-none" sz="7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2020, Amazon Web Services, Inc. or its affiliates. All rights reserved.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85F97D-2991-0344-82A4-C050DCA492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40" y="5582821"/>
            <a:ext cx="1479179" cy="41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98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52121" y="1407584"/>
            <a:ext cx="10875196" cy="3725122"/>
          </a:xfrm>
        </p:spPr>
        <p:txBody>
          <a:bodyPr lIns="182880" tIns="146304" rIns="182880" bIns="146304"/>
          <a:lstStyle>
            <a:lvl1pPr>
              <a:spcBef>
                <a:spcPts val="1867"/>
              </a:spcBef>
              <a:defRPr sz="1556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A20EC1B5-0B55-4E72-AE30-BC28708838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48667" y="5855679"/>
            <a:ext cx="3081867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7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2020, Amazon Web Services, Inc. or its affiliates.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E63177-F9B5-41D2-A742-D770E5A38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884" y="270210"/>
            <a:ext cx="10878191" cy="8396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C8C009-E6CB-C44E-A9D0-03C506D2AE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40" y="5582821"/>
            <a:ext cx="1479179" cy="41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07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_2_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51883" y="1407583"/>
            <a:ext cx="5334000" cy="3844472"/>
          </a:xfrm>
        </p:spPr>
        <p:txBody>
          <a:bodyPr lIns="182880" tIns="146304" rIns="182880" bIns="146304"/>
          <a:lstStyle>
            <a:lvl1pPr>
              <a:spcBef>
                <a:spcPts val="1867"/>
              </a:spcBef>
              <a:defRPr sz="1556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37C8F698-9535-4EA1-A06D-92ABCB324D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796075" y="1407583"/>
            <a:ext cx="5334000" cy="3844472"/>
          </a:xfrm>
        </p:spPr>
        <p:txBody>
          <a:bodyPr lIns="182880" tIns="146304" rIns="182880" bIns="146304"/>
          <a:lstStyle>
            <a:lvl1pPr>
              <a:spcBef>
                <a:spcPts val="1867"/>
              </a:spcBef>
              <a:defRPr sz="1556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278807CA-43ED-4DE6-AA75-223266EAF5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48667" y="5855679"/>
            <a:ext cx="3081867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7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2020, Amazon Web Services, Inc. or its affiliates.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9344D-70CE-4ADD-B92E-329B6F53D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884" y="270210"/>
            <a:ext cx="10878191" cy="8396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CE76EC-01F6-2A4E-A0C7-8D9D8CE3AE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40" y="5582821"/>
            <a:ext cx="1479179" cy="41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895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FF383761-E12D-47D2-9669-6285D77DFC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9" b="209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40F0A962-F39A-4F7C-AFB8-1D55B110FA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51883" y="1731327"/>
            <a:ext cx="7778750" cy="2491423"/>
          </a:xfrm>
        </p:spPr>
        <p:txBody>
          <a:bodyPr lIns="182880" tIns="146304" rIns="182880" bIns="146304"/>
          <a:lstStyle>
            <a:lvl1pPr marL="133354" indent="-133354" algn="l">
              <a:defRPr sz="4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“Lorem ipsum dolor sit </a:t>
            </a:r>
            <a:r>
              <a:rPr lang="en-US" dirty="0" err="1"/>
              <a:t>amet</a:t>
            </a:r>
            <a:r>
              <a:rPr lang="en-US" dirty="0"/>
              <a:t>, </a:t>
            </a:r>
            <a:r>
              <a:rPr lang="en-US" dirty="0" err="1"/>
              <a:t>consectetuer</a:t>
            </a:r>
            <a:r>
              <a:rPr lang="en-US" dirty="0"/>
              <a:t> adipiscing </a:t>
            </a:r>
            <a:r>
              <a:rPr lang="en-US" dirty="0" err="1"/>
              <a:t>elit</a:t>
            </a:r>
            <a:r>
              <a:rPr lang="en-US" dirty="0"/>
              <a:t>. Maecenas 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‚ </a:t>
            </a:r>
            <a:r>
              <a:rPr lang="en-US" dirty="0" err="1"/>
              <a:t>massa</a:t>
            </a:r>
            <a:r>
              <a:rPr lang="en-US" dirty="0"/>
              <a:t>.”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26FA47B6-AF7F-4583-B619-AA67D7C65C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3207067" y="4387168"/>
            <a:ext cx="4823566" cy="597087"/>
          </a:xfrm>
        </p:spPr>
        <p:txBody>
          <a:bodyPr lIns="182880" tIns="146304" rIns="182880" bIns="146304"/>
          <a:lstStyle>
            <a:lvl1pPr marL="177805" indent="0" algn="r">
              <a:buNone/>
              <a:defRPr sz="2178" b="1">
                <a:solidFill>
                  <a:schemeClr val="tx1"/>
                </a:solidFill>
                <a:latin typeface="+mn-lt"/>
              </a:defRPr>
            </a:lvl1pPr>
            <a:lvl2pPr marL="313755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522925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732095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941265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7F8E51B1-9A28-4DDB-940A-E1DDDC3691E8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7870193" y="5855679"/>
            <a:ext cx="3081867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n-US" altLang="x-none" sz="7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2020, Amazon Web Services, Inc. or its affiliates.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B5AF78-95ED-0B4E-90F6-0A6AD5A7A9C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40" y="5582821"/>
            <a:ext cx="1479179" cy="41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638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_Yo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y, animal&#10;&#10;Description automatically generated">
            <a:extLst>
              <a:ext uri="{FF2B5EF4-FFF2-40B4-BE49-F238E27FC236}">
                <a16:creationId xmlns:a16="http://schemas.microsoft.com/office/drawing/2014/main" id="{CDC22689-80E4-49D1-81EC-42C1DD61FF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9" b="209"/>
          <a:stretch/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AAD6B90-3239-487B-90E2-DA3FBBFC9D3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51884" y="3294038"/>
            <a:ext cx="4768119" cy="1295400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178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8534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8534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Contact information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8B4B94-EB11-421A-9F05-9547D4AD928A}"/>
              </a:ext>
            </a:extLst>
          </p:cNvPr>
          <p:cNvSpPr txBox="1"/>
          <p:nvPr userDrawn="1"/>
        </p:nvSpPr>
        <p:spPr bwMode="white">
          <a:xfrm>
            <a:off x="251290" y="1718593"/>
            <a:ext cx="9314350" cy="1481807"/>
          </a:xfrm>
          <a:prstGeom prst="rect">
            <a:avLst/>
          </a:prstGeom>
          <a:noFill/>
        </p:spPr>
        <p:txBody>
          <a:bodyPr vert="horz" wrap="square" lIns="142240" tIns="71120" rIns="113792" bIns="71120" rtlCol="0" anchor="t" anchorCtr="0">
            <a:noAutofit/>
          </a:bodyPr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pt-PT" sz="8945" noProof="0" dirty="0">
                <a:solidFill>
                  <a:schemeClr val="tx1"/>
                </a:solidFill>
              </a:rPr>
              <a:t>Obrigado</a:t>
            </a:r>
            <a:r>
              <a:rPr lang="en-US" sz="8945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3C0EFD15-08E3-4E39-B4F0-266AC21A7C22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7870193" y="5855679"/>
            <a:ext cx="3081867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n-US" altLang="x-none" sz="7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2020, Amazon Web Services, Inc. or its affiliates. All rights reserved.</a:t>
            </a:r>
          </a:p>
        </p:txBody>
      </p:sp>
      <p:sp>
        <p:nvSpPr>
          <p:cNvPr id="7" name="Freeform: Shape 12">
            <a:extLst>
              <a:ext uri="{FF2B5EF4-FFF2-40B4-BE49-F238E27FC236}">
                <a16:creationId xmlns:a16="http://schemas.microsoft.com/office/drawing/2014/main" id="{F547F548-4754-4549-9D56-23A68FDEA2DE}"/>
              </a:ext>
            </a:extLst>
          </p:cNvPr>
          <p:cNvSpPr/>
          <p:nvPr userDrawn="1"/>
        </p:nvSpPr>
        <p:spPr bwMode="black">
          <a:xfrm>
            <a:off x="427140" y="5592475"/>
            <a:ext cx="619745" cy="371803"/>
          </a:xfrm>
          <a:custGeom>
            <a:avLst/>
            <a:gdLst>
              <a:gd name="connsiteX0" fmla="*/ 16294 w 1038916"/>
              <a:gd name="connsiteY0" fmla="*/ 412214 h 623280"/>
              <a:gd name="connsiteX1" fmla="*/ 530500 w 1038916"/>
              <a:gd name="connsiteY1" fmla="*/ 548204 h 623280"/>
              <a:gd name="connsiteX2" fmla="*/ 922882 w 1038916"/>
              <a:gd name="connsiteY2" fmla="*/ 467460 h 623280"/>
              <a:gd name="connsiteX3" fmla="*/ 939881 w 1038916"/>
              <a:gd name="connsiteY3" fmla="*/ 494374 h 623280"/>
              <a:gd name="connsiteX4" fmla="*/ 519167 w 1038916"/>
              <a:gd name="connsiteY4" fmla="*/ 623280 h 623280"/>
              <a:gd name="connsiteX5" fmla="*/ 4961 w 1038916"/>
              <a:gd name="connsiteY5" fmla="*/ 427796 h 623280"/>
              <a:gd name="connsiteX6" fmla="*/ 16294 w 1038916"/>
              <a:gd name="connsiteY6" fmla="*/ 412214 h 623280"/>
              <a:gd name="connsiteX7" fmla="*/ 962369 w 1038916"/>
              <a:gd name="connsiteY7" fmla="*/ 389372 h 623280"/>
              <a:gd name="connsiteX8" fmla="*/ 1034790 w 1038916"/>
              <a:gd name="connsiteY8" fmla="*/ 403715 h 623280"/>
              <a:gd name="connsiteX9" fmla="*/ 971045 w 1038916"/>
              <a:gd name="connsiteY9" fmla="*/ 576534 h 623280"/>
              <a:gd name="connsiteX10" fmla="*/ 956880 w 1038916"/>
              <a:gd name="connsiteY10" fmla="*/ 569451 h 623280"/>
              <a:gd name="connsiteX11" fmla="*/ 986627 w 1038916"/>
              <a:gd name="connsiteY11" fmla="*/ 440545 h 623280"/>
              <a:gd name="connsiteX12" fmla="*/ 853471 w 1038916"/>
              <a:gd name="connsiteY12" fmla="*/ 436295 h 623280"/>
              <a:gd name="connsiteX13" fmla="*/ 850638 w 1038916"/>
              <a:gd name="connsiteY13" fmla="*/ 420713 h 623280"/>
              <a:gd name="connsiteX14" fmla="*/ 962369 w 1038916"/>
              <a:gd name="connsiteY14" fmla="*/ 389372 h 623280"/>
              <a:gd name="connsiteX15" fmla="*/ 172113 w 1038916"/>
              <a:gd name="connsiteY15" fmla="*/ 175652 h 623280"/>
              <a:gd name="connsiteX16" fmla="*/ 121118 w 1038916"/>
              <a:gd name="connsiteY16" fmla="*/ 189817 h 623280"/>
              <a:gd name="connsiteX17" fmla="*/ 104119 w 1038916"/>
              <a:gd name="connsiteY17" fmla="*/ 229480 h 623280"/>
              <a:gd name="connsiteX18" fmla="*/ 116868 w 1038916"/>
              <a:gd name="connsiteY18" fmla="*/ 266310 h 623280"/>
              <a:gd name="connsiteX19" fmla="*/ 153698 w 1038916"/>
              <a:gd name="connsiteY19" fmla="*/ 277643 h 623280"/>
              <a:gd name="connsiteX20" fmla="*/ 189112 w 1038916"/>
              <a:gd name="connsiteY20" fmla="*/ 271976 h 623280"/>
              <a:gd name="connsiteX21" fmla="*/ 221692 w 1038916"/>
              <a:gd name="connsiteY21" fmla="*/ 249312 h 623280"/>
              <a:gd name="connsiteX22" fmla="*/ 233025 w 1038916"/>
              <a:gd name="connsiteY22" fmla="*/ 226647 h 623280"/>
              <a:gd name="connsiteX23" fmla="*/ 235858 w 1038916"/>
              <a:gd name="connsiteY23" fmla="*/ 196900 h 623280"/>
              <a:gd name="connsiteX24" fmla="*/ 235858 w 1038916"/>
              <a:gd name="connsiteY24" fmla="*/ 182734 h 623280"/>
              <a:gd name="connsiteX25" fmla="*/ 204694 w 1038916"/>
              <a:gd name="connsiteY25" fmla="*/ 177068 h 623280"/>
              <a:gd name="connsiteX26" fmla="*/ 172113 w 1038916"/>
              <a:gd name="connsiteY26" fmla="*/ 175652 h 623280"/>
              <a:gd name="connsiteX27" fmla="*/ 335016 w 1038916"/>
              <a:gd name="connsiteY27" fmla="*/ 8499 h 623280"/>
              <a:gd name="connsiteX28" fmla="*/ 369013 w 1038916"/>
              <a:gd name="connsiteY28" fmla="*/ 8499 h 623280"/>
              <a:gd name="connsiteX29" fmla="*/ 383178 w 1038916"/>
              <a:gd name="connsiteY29" fmla="*/ 11332 h 623280"/>
              <a:gd name="connsiteX30" fmla="*/ 390261 w 1038916"/>
              <a:gd name="connsiteY30" fmla="*/ 25498 h 623280"/>
              <a:gd name="connsiteX31" fmla="*/ 448339 w 1038916"/>
              <a:gd name="connsiteY31" fmla="*/ 253561 h 623280"/>
              <a:gd name="connsiteX32" fmla="*/ 502169 w 1038916"/>
              <a:gd name="connsiteY32" fmla="*/ 25498 h 623280"/>
              <a:gd name="connsiteX33" fmla="*/ 509251 w 1038916"/>
              <a:gd name="connsiteY33" fmla="*/ 11332 h 623280"/>
              <a:gd name="connsiteX34" fmla="*/ 523417 w 1038916"/>
              <a:gd name="connsiteY34" fmla="*/ 8499 h 623280"/>
              <a:gd name="connsiteX35" fmla="*/ 551748 w 1038916"/>
              <a:gd name="connsiteY35" fmla="*/ 8499 h 623280"/>
              <a:gd name="connsiteX36" fmla="*/ 565914 w 1038916"/>
              <a:gd name="connsiteY36" fmla="*/ 11332 h 623280"/>
              <a:gd name="connsiteX37" fmla="*/ 572996 w 1038916"/>
              <a:gd name="connsiteY37" fmla="*/ 25498 h 623280"/>
              <a:gd name="connsiteX38" fmla="*/ 623992 w 1038916"/>
              <a:gd name="connsiteY38" fmla="*/ 257811 h 623280"/>
              <a:gd name="connsiteX39" fmla="*/ 683487 w 1038916"/>
              <a:gd name="connsiteY39" fmla="*/ 26914 h 623280"/>
              <a:gd name="connsiteX40" fmla="*/ 690569 w 1038916"/>
              <a:gd name="connsiteY40" fmla="*/ 12749 h 623280"/>
              <a:gd name="connsiteX41" fmla="*/ 704735 w 1038916"/>
              <a:gd name="connsiteY41" fmla="*/ 9916 h 623280"/>
              <a:gd name="connsiteX42" fmla="*/ 737315 w 1038916"/>
              <a:gd name="connsiteY42" fmla="*/ 9916 h 623280"/>
              <a:gd name="connsiteX43" fmla="*/ 745815 w 1038916"/>
              <a:gd name="connsiteY43" fmla="*/ 18415 h 623280"/>
              <a:gd name="connsiteX44" fmla="*/ 745815 w 1038916"/>
              <a:gd name="connsiteY44" fmla="*/ 24081 h 623280"/>
              <a:gd name="connsiteX45" fmla="*/ 742982 w 1038916"/>
              <a:gd name="connsiteY45" fmla="*/ 32581 h 623280"/>
              <a:gd name="connsiteX46" fmla="*/ 659405 w 1038916"/>
              <a:gd name="connsiteY46" fmla="*/ 300307 h 623280"/>
              <a:gd name="connsiteX47" fmla="*/ 652323 w 1038916"/>
              <a:gd name="connsiteY47" fmla="*/ 314473 h 623280"/>
              <a:gd name="connsiteX48" fmla="*/ 639574 w 1038916"/>
              <a:gd name="connsiteY48" fmla="*/ 317306 h 623280"/>
              <a:gd name="connsiteX49" fmla="*/ 609826 w 1038916"/>
              <a:gd name="connsiteY49" fmla="*/ 317306 h 623280"/>
              <a:gd name="connsiteX50" fmla="*/ 595661 w 1038916"/>
              <a:gd name="connsiteY50" fmla="*/ 313056 h 623280"/>
              <a:gd name="connsiteX51" fmla="*/ 588578 w 1038916"/>
              <a:gd name="connsiteY51" fmla="*/ 298891 h 623280"/>
              <a:gd name="connsiteX52" fmla="*/ 534750 w 1038916"/>
              <a:gd name="connsiteY52" fmla="*/ 76493 h 623280"/>
              <a:gd name="connsiteX53" fmla="*/ 480920 w 1038916"/>
              <a:gd name="connsiteY53" fmla="*/ 298891 h 623280"/>
              <a:gd name="connsiteX54" fmla="*/ 473837 w 1038916"/>
              <a:gd name="connsiteY54" fmla="*/ 313056 h 623280"/>
              <a:gd name="connsiteX55" fmla="*/ 459672 w 1038916"/>
              <a:gd name="connsiteY55" fmla="*/ 317306 h 623280"/>
              <a:gd name="connsiteX56" fmla="*/ 431341 w 1038916"/>
              <a:gd name="connsiteY56" fmla="*/ 317306 h 623280"/>
              <a:gd name="connsiteX57" fmla="*/ 431341 w 1038916"/>
              <a:gd name="connsiteY57" fmla="*/ 315889 h 623280"/>
              <a:gd name="connsiteX58" fmla="*/ 418592 w 1038916"/>
              <a:gd name="connsiteY58" fmla="*/ 313056 h 623280"/>
              <a:gd name="connsiteX59" fmla="*/ 411509 w 1038916"/>
              <a:gd name="connsiteY59" fmla="*/ 298891 h 623280"/>
              <a:gd name="connsiteX60" fmla="*/ 330766 w 1038916"/>
              <a:gd name="connsiteY60" fmla="*/ 31164 h 623280"/>
              <a:gd name="connsiteX61" fmla="*/ 326517 w 1038916"/>
              <a:gd name="connsiteY61" fmla="*/ 16999 h 623280"/>
              <a:gd name="connsiteX62" fmla="*/ 335016 w 1038916"/>
              <a:gd name="connsiteY62" fmla="*/ 8499 h 623280"/>
              <a:gd name="connsiteX63" fmla="*/ 887469 w 1038916"/>
              <a:gd name="connsiteY63" fmla="*/ 1417 h 623280"/>
              <a:gd name="connsiteX64" fmla="*/ 910134 w 1038916"/>
              <a:gd name="connsiteY64" fmla="*/ 2833 h 623280"/>
              <a:gd name="connsiteX65" fmla="*/ 932798 w 1038916"/>
              <a:gd name="connsiteY65" fmla="*/ 7083 h 623280"/>
              <a:gd name="connsiteX66" fmla="*/ 952630 w 1038916"/>
              <a:gd name="connsiteY66" fmla="*/ 12749 h 623280"/>
              <a:gd name="connsiteX67" fmla="*/ 966795 w 1038916"/>
              <a:gd name="connsiteY67" fmla="*/ 18415 h 623280"/>
              <a:gd name="connsiteX68" fmla="*/ 976711 w 1038916"/>
              <a:gd name="connsiteY68" fmla="*/ 26914 h 623280"/>
              <a:gd name="connsiteX69" fmla="*/ 979544 w 1038916"/>
              <a:gd name="connsiteY69" fmla="*/ 38247 h 623280"/>
              <a:gd name="connsiteX70" fmla="*/ 979544 w 1038916"/>
              <a:gd name="connsiteY70" fmla="*/ 55245 h 623280"/>
              <a:gd name="connsiteX71" fmla="*/ 971045 w 1038916"/>
              <a:gd name="connsiteY71" fmla="*/ 66578 h 623280"/>
              <a:gd name="connsiteX72" fmla="*/ 958296 w 1038916"/>
              <a:gd name="connsiteY72" fmla="*/ 62328 h 623280"/>
              <a:gd name="connsiteX73" fmla="*/ 891719 w 1038916"/>
              <a:gd name="connsiteY73" fmla="*/ 49579 h 623280"/>
              <a:gd name="connsiteX74" fmla="*/ 846389 w 1038916"/>
              <a:gd name="connsiteY74" fmla="*/ 59495 h 623280"/>
              <a:gd name="connsiteX75" fmla="*/ 829391 w 1038916"/>
              <a:gd name="connsiteY75" fmla="*/ 90659 h 623280"/>
              <a:gd name="connsiteX76" fmla="*/ 839307 w 1038916"/>
              <a:gd name="connsiteY76" fmla="*/ 114740 h 623280"/>
              <a:gd name="connsiteX77" fmla="*/ 877553 w 1038916"/>
              <a:gd name="connsiteY77" fmla="*/ 133155 h 623280"/>
              <a:gd name="connsiteX78" fmla="*/ 927132 w 1038916"/>
              <a:gd name="connsiteY78" fmla="*/ 148737 h 623280"/>
              <a:gd name="connsiteX79" fmla="*/ 980961 w 1038916"/>
              <a:gd name="connsiteY79" fmla="*/ 181318 h 623280"/>
              <a:gd name="connsiteX80" fmla="*/ 996543 w 1038916"/>
              <a:gd name="connsiteY80" fmla="*/ 229480 h 623280"/>
              <a:gd name="connsiteX81" fmla="*/ 988044 w 1038916"/>
              <a:gd name="connsiteY81" fmla="*/ 269143 h 623280"/>
              <a:gd name="connsiteX82" fmla="*/ 962546 w 1038916"/>
              <a:gd name="connsiteY82" fmla="*/ 300307 h 623280"/>
              <a:gd name="connsiteX83" fmla="*/ 924299 w 1038916"/>
              <a:gd name="connsiteY83" fmla="*/ 320139 h 623280"/>
              <a:gd name="connsiteX84" fmla="*/ 874720 w 1038916"/>
              <a:gd name="connsiteY84" fmla="*/ 324389 h 623280"/>
              <a:gd name="connsiteX85" fmla="*/ 820891 w 1038916"/>
              <a:gd name="connsiteY85" fmla="*/ 318722 h 623280"/>
              <a:gd name="connsiteX86" fmla="*/ 781228 w 1038916"/>
              <a:gd name="connsiteY86" fmla="*/ 304557 h 623280"/>
              <a:gd name="connsiteX87" fmla="*/ 771312 w 1038916"/>
              <a:gd name="connsiteY87" fmla="*/ 294641 h 623280"/>
              <a:gd name="connsiteX88" fmla="*/ 769896 w 1038916"/>
              <a:gd name="connsiteY88" fmla="*/ 284725 h 623280"/>
              <a:gd name="connsiteX89" fmla="*/ 769896 w 1038916"/>
              <a:gd name="connsiteY89" fmla="*/ 267727 h 623280"/>
              <a:gd name="connsiteX90" fmla="*/ 778395 w 1038916"/>
              <a:gd name="connsiteY90" fmla="*/ 256395 h 623280"/>
              <a:gd name="connsiteX91" fmla="*/ 784061 w 1038916"/>
              <a:gd name="connsiteY91" fmla="*/ 257811 h 623280"/>
              <a:gd name="connsiteX92" fmla="*/ 792561 w 1038916"/>
              <a:gd name="connsiteY92" fmla="*/ 262061 h 623280"/>
              <a:gd name="connsiteX93" fmla="*/ 830807 w 1038916"/>
              <a:gd name="connsiteY93" fmla="*/ 274810 h 623280"/>
              <a:gd name="connsiteX94" fmla="*/ 871887 w 1038916"/>
              <a:gd name="connsiteY94" fmla="*/ 279059 h 623280"/>
              <a:gd name="connsiteX95" fmla="*/ 922883 w 1038916"/>
              <a:gd name="connsiteY95" fmla="*/ 267727 h 623280"/>
              <a:gd name="connsiteX96" fmla="*/ 941298 w 1038916"/>
              <a:gd name="connsiteY96" fmla="*/ 235146 h 623280"/>
              <a:gd name="connsiteX97" fmla="*/ 931382 w 1038916"/>
              <a:gd name="connsiteY97" fmla="*/ 211065 h 623280"/>
              <a:gd name="connsiteX98" fmla="*/ 895968 w 1038916"/>
              <a:gd name="connsiteY98" fmla="*/ 192650 h 623280"/>
              <a:gd name="connsiteX99" fmla="*/ 846389 w 1038916"/>
              <a:gd name="connsiteY99" fmla="*/ 177068 h 623280"/>
              <a:gd name="connsiteX100" fmla="*/ 791144 w 1038916"/>
              <a:gd name="connsiteY100" fmla="*/ 141654 h 623280"/>
              <a:gd name="connsiteX101" fmla="*/ 774145 w 1038916"/>
              <a:gd name="connsiteY101" fmla="*/ 92075 h 623280"/>
              <a:gd name="connsiteX102" fmla="*/ 784061 w 1038916"/>
              <a:gd name="connsiteY102" fmla="*/ 53829 h 623280"/>
              <a:gd name="connsiteX103" fmla="*/ 808143 w 1038916"/>
              <a:gd name="connsiteY103" fmla="*/ 25498 h 623280"/>
              <a:gd name="connsiteX104" fmla="*/ 843556 w 1038916"/>
              <a:gd name="connsiteY104" fmla="*/ 7083 h 623280"/>
              <a:gd name="connsiteX105" fmla="*/ 887469 w 1038916"/>
              <a:gd name="connsiteY105" fmla="*/ 1417 h 623280"/>
              <a:gd name="connsiteX106" fmla="*/ 176363 w 1038916"/>
              <a:gd name="connsiteY106" fmla="*/ 0 h 623280"/>
              <a:gd name="connsiteX107" fmla="*/ 267022 w 1038916"/>
              <a:gd name="connsiteY107" fmla="*/ 28331 h 623280"/>
              <a:gd name="connsiteX108" fmla="*/ 295353 w 1038916"/>
              <a:gd name="connsiteY108" fmla="*/ 113324 h 623280"/>
              <a:gd name="connsiteX109" fmla="*/ 295353 w 1038916"/>
              <a:gd name="connsiteY109" fmla="*/ 225231 h 623280"/>
              <a:gd name="connsiteX110" fmla="*/ 293936 w 1038916"/>
              <a:gd name="connsiteY110" fmla="*/ 225231 h 623280"/>
              <a:gd name="connsiteX111" fmla="*/ 298186 w 1038916"/>
              <a:gd name="connsiteY111" fmla="*/ 256395 h 623280"/>
              <a:gd name="connsiteX112" fmla="*/ 309518 w 1038916"/>
              <a:gd name="connsiteY112" fmla="*/ 280476 h 623280"/>
              <a:gd name="connsiteX113" fmla="*/ 312351 w 1038916"/>
              <a:gd name="connsiteY113" fmla="*/ 288975 h 623280"/>
              <a:gd name="connsiteX114" fmla="*/ 305269 w 1038916"/>
              <a:gd name="connsiteY114" fmla="*/ 298891 h 623280"/>
              <a:gd name="connsiteX115" fmla="*/ 284020 w 1038916"/>
              <a:gd name="connsiteY115" fmla="*/ 313056 h 623280"/>
              <a:gd name="connsiteX116" fmla="*/ 275521 w 1038916"/>
              <a:gd name="connsiteY116" fmla="*/ 315889 h 623280"/>
              <a:gd name="connsiteX117" fmla="*/ 265605 w 1038916"/>
              <a:gd name="connsiteY117" fmla="*/ 311640 h 623280"/>
              <a:gd name="connsiteX118" fmla="*/ 252856 w 1038916"/>
              <a:gd name="connsiteY118" fmla="*/ 296058 h 623280"/>
              <a:gd name="connsiteX119" fmla="*/ 242941 w 1038916"/>
              <a:gd name="connsiteY119" fmla="*/ 276226 h 623280"/>
              <a:gd name="connsiteX120" fmla="*/ 140949 w 1038916"/>
              <a:gd name="connsiteY120" fmla="*/ 324389 h 623280"/>
              <a:gd name="connsiteX121" fmla="*/ 71539 w 1038916"/>
              <a:gd name="connsiteY121" fmla="*/ 300307 h 623280"/>
              <a:gd name="connsiteX122" fmla="*/ 46041 w 1038916"/>
              <a:gd name="connsiteY122" fmla="*/ 233730 h 623280"/>
              <a:gd name="connsiteX123" fmla="*/ 77205 w 1038916"/>
              <a:gd name="connsiteY123" fmla="*/ 162903 h 623280"/>
              <a:gd name="connsiteX124" fmla="*/ 162198 w 1038916"/>
              <a:gd name="connsiteY124" fmla="*/ 135988 h 623280"/>
              <a:gd name="connsiteX125" fmla="*/ 199028 w 1038916"/>
              <a:gd name="connsiteY125" fmla="*/ 138821 h 623280"/>
              <a:gd name="connsiteX126" fmla="*/ 238691 w 1038916"/>
              <a:gd name="connsiteY126" fmla="*/ 145904 h 623280"/>
              <a:gd name="connsiteX127" fmla="*/ 238691 w 1038916"/>
              <a:gd name="connsiteY127" fmla="*/ 120406 h 623280"/>
              <a:gd name="connsiteX128" fmla="*/ 221692 w 1038916"/>
              <a:gd name="connsiteY128" fmla="*/ 65161 h 623280"/>
              <a:gd name="connsiteX129" fmla="*/ 165031 w 1038916"/>
              <a:gd name="connsiteY129" fmla="*/ 49579 h 623280"/>
              <a:gd name="connsiteX130" fmla="*/ 128201 w 1038916"/>
              <a:gd name="connsiteY130" fmla="*/ 53829 h 623280"/>
              <a:gd name="connsiteX131" fmla="*/ 91370 w 1038916"/>
              <a:gd name="connsiteY131" fmla="*/ 65161 h 623280"/>
              <a:gd name="connsiteX132" fmla="*/ 78622 w 1038916"/>
              <a:gd name="connsiteY132" fmla="*/ 69411 h 623280"/>
              <a:gd name="connsiteX133" fmla="*/ 72955 w 1038916"/>
              <a:gd name="connsiteY133" fmla="*/ 70827 h 623280"/>
              <a:gd name="connsiteX134" fmla="*/ 65873 w 1038916"/>
              <a:gd name="connsiteY134" fmla="*/ 59495 h 623280"/>
              <a:gd name="connsiteX135" fmla="*/ 65873 w 1038916"/>
              <a:gd name="connsiteY135" fmla="*/ 42496 h 623280"/>
              <a:gd name="connsiteX136" fmla="*/ 68706 w 1038916"/>
              <a:gd name="connsiteY136" fmla="*/ 29747 h 623280"/>
              <a:gd name="connsiteX137" fmla="*/ 78622 w 1038916"/>
              <a:gd name="connsiteY137" fmla="*/ 22665 h 623280"/>
              <a:gd name="connsiteX138" fmla="*/ 122534 w 1038916"/>
              <a:gd name="connsiteY138" fmla="*/ 7083 h 623280"/>
              <a:gd name="connsiteX139" fmla="*/ 176363 w 1038916"/>
              <a:gd name="connsiteY139" fmla="*/ 0 h 62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1038916" h="623280">
                <a:moveTo>
                  <a:pt x="16294" y="412214"/>
                </a:moveTo>
                <a:cubicBezTo>
                  <a:pt x="162198" y="497207"/>
                  <a:pt x="343515" y="548204"/>
                  <a:pt x="530500" y="548204"/>
                </a:cubicBezTo>
                <a:cubicBezTo>
                  <a:pt x="656572" y="548204"/>
                  <a:pt x="795393" y="522706"/>
                  <a:pt x="922882" y="467460"/>
                </a:cubicBezTo>
                <a:cubicBezTo>
                  <a:pt x="942714" y="460377"/>
                  <a:pt x="958296" y="480208"/>
                  <a:pt x="939881" y="494374"/>
                </a:cubicBezTo>
                <a:cubicBezTo>
                  <a:pt x="826557" y="577951"/>
                  <a:pt x="660822" y="623280"/>
                  <a:pt x="519167" y="623280"/>
                </a:cubicBezTo>
                <a:cubicBezTo>
                  <a:pt x="320850" y="623280"/>
                  <a:pt x="140949" y="549620"/>
                  <a:pt x="4961" y="427796"/>
                </a:cubicBezTo>
                <a:cubicBezTo>
                  <a:pt x="-6371" y="417881"/>
                  <a:pt x="3545" y="405132"/>
                  <a:pt x="16294" y="412214"/>
                </a:cubicBezTo>
                <a:close/>
                <a:moveTo>
                  <a:pt x="962369" y="389372"/>
                </a:moveTo>
                <a:cubicBezTo>
                  <a:pt x="998668" y="388841"/>
                  <a:pt x="1028416" y="395924"/>
                  <a:pt x="1034790" y="403715"/>
                </a:cubicBezTo>
                <a:cubicBezTo>
                  <a:pt x="1047539" y="419297"/>
                  <a:pt x="1031957" y="525538"/>
                  <a:pt x="971045" y="576534"/>
                </a:cubicBezTo>
                <a:cubicBezTo>
                  <a:pt x="961130" y="585033"/>
                  <a:pt x="952630" y="580784"/>
                  <a:pt x="956880" y="569451"/>
                </a:cubicBezTo>
                <a:cubicBezTo>
                  <a:pt x="971045" y="535454"/>
                  <a:pt x="1002209" y="458960"/>
                  <a:pt x="986627" y="440545"/>
                </a:cubicBezTo>
                <a:cubicBezTo>
                  <a:pt x="972462" y="422130"/>
                  <a:pt x="890301" y="432046"/>
                  <a:pt x="853471" y="436295"/>
                </a:cubicBezTo>
                <a:cubicBezTo>
                  <a:pt x="842139" y="437712"/>
                  <a:pt x="840722" y="427796"/>
                  <a:pt x="850638" y="420713"/>
                </a:cubicBezTo>
                <a:cubicBezTo>
                  <a:pt x="883218" y="398049"/>
                  <a:pt x="926069" y="389904"/>
                  <a:pt x="962369" y="389372"/>
                </a:cubicBezTo>
                <a:close/>
                <a:moveTo>
                  <a:pt x="172113" y="175652"/>
                </a:moveTo>
                <a:cubicBezTo>
                  <a:pt x="149449" y="175652"/>
                  <a:pt x="132450" y="179901"/>
                  <a:pt x="121118" y="189817"/>
                </a:cubicBezTo>
                <a:cubicBezTo>
                  <a:pt x="109786" y="199733"/>
                  <a:pt x="104119" y="212482"/>
                  <a:pt x="104119" y="229480"/>
                </a:cubicBezTo>
                <a:cubicBezTo>
                  <a:pt x="104119" y="245062"/>
                  <a:pt x="108369" y="257811"/>
                  <a:pt x="116868" y="266310"/>
                </a:cubicBezTo>
                <a:cubicBezTo>
                  <a:pt x="125368" y="273393"/>
                  <a:pt x="138116" y="277643"/>
                  <a:pt x="153698" y="277643"/>
                </a:cubicBezTo>
                <a:cubicBezTo>
                  <a:pt x="165031" y="277643"/>
                  <a:pt x="176363" y="276226"/>
                  <a:pt x="189112" y="271976"/>
                </a:cubicBezTo>
                <a:cubicBezTo>
                  <a:pt x="201861" y="267727"/>
                  <a:pt x="211777" y="260644"/>
                  <a:pt x="221692" y="249312"/>
                </a:cubicBezTo>
                <a:cubicBezTo>
                  <a:pt x="227359" y="242229"/>
                  <a:pt x="231608" y="235146"/>
                  <a:pt x="233025" y="226647"/>
                </a:cubicBezTo>
                <a:cubicBezTo>
                  <a:pt x="235858" y="218148"/>
                  <a:pt x="235858" y="208232"/>
                  <a:pt x="235858" y="196900"/>
                </a:cubicBezTo>
                <a:lnTo>
                  <a:pt x="235858" y="182734"/>
                </a:lnTo>
                <a:cubicBezTo>
                  <a:pt x="225942" y="179901"/>
                  <a:pt x="214610" y="178485"/>
                  <a:pt x="204694" y="177068"/>
                </a:cubicBezTo>
                <a:cubicBezTo>
                  <a:pt x="193362" y="175652"/>
                  <a:pt x="183446" y="175652"/>
                  <a:pt x="172113" y="175652"/>
                </a:cubicBezTo>
                <a:close/>
                <a:moveTo>
                  <a:pt x="335016" y="8499"/>
                </a:moveTo>
                <a:lnTo>
                  <a:pt x="369013" y="8499"/>
                </a:lnTo>
                <a:cubicBezTo>
                  <a:pt x="376096" y="8499"/>
                  <a:pt x="380345" y="9916"/>
                  <a:pt x="383178" y="11332"/>
                </a:cubicBezTo>
                <a:cubicBezTo>
                  <a:pt x="386012" y="14166"/>
                  <a:pt x="387428" y="18415"/>
                  <a:pt x="390261" y="25498"/>
                </a:cubicBezTo>
                <a:lnTo>
                  <a:pt x="448339" y="253561"/>
                </a:lnTo>
                <a:lnTo>
                  <a:pt x="502169" y="25498"/>
                </a:lnTo>
                <a:cubicBezTo>
                  <a:pt x="503585" y="18415"/>
                  <a:pt x="506419" y="14166"/>
                  <a:pt x="509251" y="11332"/>
                </a:cubicBezTo>
                <a:cubicBezTo>
                  <a:pt x="512085" y="8499"/>
                  <a:pt x="516335" y="8499"/>
                  <a:pt x="523417" y="8499"/>
                </a:cubicBezTo>
                <a:lnTo>
                  <a:pt x="551748" y="8499"/>
                </a:lnTo>
                <a:cubicBezTo>
                  <a:pt x="558831" y="8499"/>
                  <a:pt x="563081" y="9916"/>
                  <a:pt x="565914" y="11332"/>
                </a:cubicBezTo>
                <a:cubicBezTo>
                  <a:pt x="568747" y="14166"/>
                  <a:pt x="571580" y="18415"/>
                  <a:pt x="572996" y="25498"/>
                </a:cubicBezTo>
                <a:lnTo>
                  <a:pt x="623992" y="257811"/>
                </a:lnTo>
                <a:lnTo>
                  <a:pt x="683487" y="26914"/>
                </a:lnTo>
                <a:cubicBezTo>
                  <a:pt x="684903" y="19832"/>
                  <a:pt x="687736" y="15582"/>
                  <a:pt x="690569" y="12749"/>
                </a:cubicBezTo>
                <a:cubicBezTo>
                  <a:pt x="693403" y="9916"/>
                  <a:pt x="697652" y="9916"/>
                  <a:pt x="704735" y="9916"/>
                </a:cubicBezTo>
                <a:lnTo>
                  <a:pt x="737315" y="9916"/>
                </a:lnTo>
                <a:cubicBezTo>
                  <a:pt x="742982" y="9916"/>
                  <a:pt x="745815" y="12749"/>
                  <a:pt x="745815" y="18415"/>
                </a:cubicBezTo>
                <a:cubicBezTo>
                  <a:pt x="745815" y="19832"/>
                  <a:pt x="745815" y="21248"/>
                  <a:pt x="745815" y="24081"/>
                </a:cubicBezTo>
                <a:cubicBezTo>
                  <a:pt x="745815" y="25498"/>
                  <a:pt x="744398" y="28331"/>
                  <a:pt x="742982" y="32581"/>
                </a:cubicBezTo>
                <a:lnTo>
                  <a:pt x="659405" y="300307"/>
                </a:lnTo>
                <a:cubicBezTo>
                  <a:pt x="657989" y="307390"/>
                  <a:pt x="655156" y="311640"/>
                  <a:pt x="652323" y="314473"/>
                </a:cubicBezTo>
                <a:cubicBezTo>
                  <a:pt x="649490" y="317306"/>
                  <a:pt x="645240" y="317306"/>
                  <a:pt x="639574" y="317306"/>
                </a:cubicBezTo>
                <a:lnTo>
                  <a:pt x="609826" y="317306"/>
                </a:lnTo>
                <a:cubicBezTo>
                  <a:pt x="602744" y="317306"/>
                  <a:pt x="598494" y="315889"/>
                  <a:pt x="595661" y="313056"/>
                </a:cubicBezTo>
                <a:cubicBezTo>
                  <a:pt x="592828" y="310223"/>
                  <a:pt x="589995" y="305974"/>
                  <a:pt x="588578" y="298891"/>
                </a:cubicBezTo>
                <a:lnTo>
                  <a:pt x="534750" y="76493"/>
                </a:lnTo>
                <a:lnTo>
                  <a:pt x="480920" y="298891"/>
                </a:lnTo>
                <a:cubicBezTo>
                  <a:pt x="479503" y="305974"/>
                  <a:pt x="476670" y="310223"/>
                  <a:pt x="473837" y="313056"/>
                </a:cubicBezTo>
                <a:cubicBezTo>
                  <a:pt x="471004" y="315889"/>
                  <a:pt x="466755" y="317306"/>
                  <a:pt x="459672" y="317306"/>
                </a:cubicBezTo>
                <a:lnTo>
                  <a:pt x="431341" y="317306"/>
                </a:lnTo>
                <a:lnTo>
                  <a:pt x="431341" y="315889"/>
                </a:lnTo>
                <a:cubicBezTo>
                  <a:pt x="425675" y="315889"/>
                  <a:pt x="421425" y="314473"/>
                  <a:pt x="418592" y="313056"/>
                </a:cubicBezTo>
                <a:cubicBezTo>
                  <a:pt x="415759" y="310223"/>
                  <a:pt x="412926" y="305974"/>
                  <a:pt x="411509" y="298891"/>
                </a:cubicBezTo>
                <a:lnTo>
                  <a:pt x="330766" y="31164"/>
                </a:lnTo>
                <a:cubicBezTo>
                  <a:pt x="326517" y="24081"/>
                  <a:pt x="326517" y="19832"/>
                  <a:pt x="326517" y="16999"/>
                </a:cubicBezTo>
                <a:cubicBezTo>
                  <a:pt x="326517" y="11332"/>
                  <a:pt x="329350" y="8499"/>
                  <a:pt x="335016" y="8499"/>
                </a:cubicBezTo>
                <a:close/>
                <a:moveTo>
                  <a:pt x="887469" y="1417"/>
                </a:moveTo>
                <a:cubicBezTo>
                  <a:pt x="894552" y="1417"/>
                  <a:pt x="903051" y="1417"/>
                  <a:pt x="910134" y="2833"/>
                </a:cubicBezTo>
                <a:cubicBezTo>
                  <a:pt x="918633" y="4250"/>
                  <a:pt x="925716" y="5666"/>
                  <a:pt x="932798" y="7083"/>
                </a:cubicBezTo>
                <a:cubicBezTo>
                  <a:pt x="939881" y="8499"/>
                  <a:pt x="946964" y="9916"/>
                  <a:pt x="952630" y="12749"/>
                </a:cubicBezTo>
                <a:cubicBezTo>
                  <a:pt x="958296" y="14166"/>
                  <a:pt x="963962" y="16999"/>
                  <a:pt x="966795" y="18415"/>
                </a:cubicBezTo>
                <a:cubicBezTo>
                  <a:pt x="971045" y="21248"/>
                  <a:pt x="975295" y="24081"/>
                  <a:pt x="976711" y="26914"/>
                </a:cubicBezTo>
                <a:cubicBezTo>
                  <a:pt x="978128" y="29747"/>
                  <a:pt x="979544" y="33997"/>
                  <a:pt x="979544" y="38247"/>
                </a:cubicBezTo>
                <a:lnTo>
                  <a:pt x="979544" y="55245"/>
                </a:lnTo>
                <a:cubicBezTo>
                  <a:pt x="979544" y="62328"/>
                  <a:pt x="976711" y="66578"/>
                  <a:pt x="971045" y="66578"/>
                </a:cubicBezTo>
                <a:cubicBezTo>
                  <a:pt x="968212" y="66578"/>
                  <a:pt x="963962" y="65161"/>
                  <a:pt x="958296" y="62328"/>
                </a:cubicBezTo>
                <a:cubicBezTo>
                  <a:pt x="938465" y="53829"/>
                  <a:pt x="915800" y="49579"/>
                  <a:pt x="891719" y="49579"/>
                </a:cubicBezTo>
                <a:cubicBezTo>
                  <a:pt x="871887" y="49579"/>
                  <a:pt x="856305" y="52412"/>
                  <a:pt x="846389" y="59495"/>
                </a:cubicBezTo>
                <a:cubicBezTo>
                  <a:pt x="835057" y="66578"/>
                  <a:pt x="829391" y="76493"/>
                  <a:pt x="829391" y="90659"/>
                </a:cubicBezTo>
                <a:cubicBezTo>
                  <a:pt x="829391" y="100575"/>
                  <a:pt x="832224" y="109074"/>
                  <a:pt x="839307" y="114740"/>
                </a:cubicBezTo>
                <a:cubicBezTo>
                  <a:pt x="846389" y="121823"/>
                  <a:pt x="859138" y="127489"/>
                  <a:pt x="877553" y="133155"/>
                </a:cubicBezTo>
                <a:lnTo>
                  <a:pt x="927132" y="148737"/>
                </a:lnTo>
                <a:cubicBezTo>
                  <a:pt x="952630" y="157236"/>
                  <a:pt x="969629" y="168569"/>
                  <a:pt x="980961" y="181318"/>
                </a:cubicBezTo>
                <a:cubicBezTo>
                  <a:pt x="992293" y="195483"/>
                  <a:pt x="996543" y="211065"/>
                  <a:pt x="996543" y="229480"/>
                </a:cubicBezTo>
                <a:cubicBezTo>
                  <a:pt x="996543" y="245062"/>
                  <a:pt x="993710" y="257811"/>
                  <a:pt x="988044" y="269143"/>
                </a:cubicBezTo>
                <a:cubicBezTo>
                  <a:pt x="982377" y="280476"/>
                  <a:pt x="973878" y="291808"/>
                  <a:pt x="962546" y="300307"/>
                </a:cubicBezTo>
                <a:cubicBezTo>
                  <a:pt x="951213" y="308807"/>
                  <a:pt x="938465" y="315889"/>
                  <a:pt x="924299" y="320139"/>
                </a:cubicBezTo>
                <a:cubicBezTo>
                  <a:pt x="908717" y="322972"/>
                  <a:pt x="891719" y="324389"/>
                  <a:pt x="874720" y="324389"/>
                </a:cubicBezTo>
                <a:cubicBezTo>
                  <a:pt x="856305" y="324389"/>
                  <a:pt x="839307" y="322972"/>
                  <a:pt x="820891" y="318722"/>
                </a:cubicBezTo>
                <a:cubicBezTo>
                  <a:pt x="803893" y="314473"/>
                  <a:pt x="789727" y="310223"/>
                  <a:pt x="781228" y="304557"/>
                </a:cubicBezTo>
                <a:cubicBezTo>
                  <a:pt x="775562" y="301724"/>
                  <a:pt x="772729" y="297474"/>
                  <a:pt x="771312" y="294641"/>
                </a:cubicBezTo>
                <a:cubicBezTo>
                  <a:pt x="769896" y="291808"/>
                  <a:pt x="769896" y="287558"/>
                  <a:pt x="769896" y="284725"/>
                </a:cubicBezTo>
                <a:lnTo>
                  <a:pt x="769896" y="267727"/>
                </a:lnTo>
                <a:cubicBezTo>
                  <a:pt x="769896" y="260644"/>
                  <a:pt x="772729" y="256395"/>
                  <a:pt x="778395" y="256395"/>
                </a:cubicBezTo>
                <a:cubicBezTo>
                  <a:pt x="779812" y="256395"/>
                  <a:pt x="782645" y="256395"/>
                  <a:pt x="784061" y="257811"/>
                </a:cubicBezTo>
                <a:cubicBezTo>
                  <a:pt x="786894" y="259228"/>
                  <a:pt x="789727" y="259228"/>
                  <a:pt x="792561" y="262061"/>
                </a:cubicBezTo>
                <a:cubicBezTo>
                  <a:pt x="803893" y="267727"/>
                  <a:pt x="816642" y="271976"/>
                  <a:pt x="830807" y="274810"/>
                </a:cubicBezTo>
                <a:cubicBezTo>
                  <a:pt x="844973" y="277643"/>
                  <a:pt x="857722" y="279059"/>
                  <a:pt x="871887" y="279059"/>
                </a:cubicBezTo>
                <a:cubicBezTo>
                  <a:pt x="893135" y="279059"/>
                  <a:pt x="910134" y="274810"/>
                  <a:pt x="922883" y="267727"/>
                </a:cubicBezTo>
                <a:cubicBezTo>
                  <a:pt x="934215" y="260644"/>
                  <a:pt x="941298" y="249312"/>
                  <a:pt x="941298" y="235146"/>
                </a:cubicBezTo>
                <a:cubicBezTo>
                  <a:pt x="941298" y="225231"/>
                  <a:pt x="938465" y="216731"/>
                  <a:pt x="931382" y="211065"/>
                </a:cubicBezTo>
                <a:cubicBezTo>
                  <a:pt x="925716" y="203982"/>
                  <a:pt x="912967" y="198316"/>
                  <a:pt x="895968" y="192650"/>
                </a:cubicBezTo>
                <a:lnTo>
                  <a:pt x="846389" y="177068"/>
                </a:lnTo>
                <a:cubicBezTo>
                  <a:pt x="820891" y="168569"/>
                  <a:pt x="802476" y="157236"/>
                  <a:pt x="791144" y="141654"/>
                </a:cubicBezTo>
                <a:cubicBezTo>
                  <a:pt x="779812" y="126072"/>
                  <a:pt x="774145" y="109074"/>
                  <a:pt x="774145" y="92075"/>
                </a:cubicBezTo>
                <a:cubicBezTo>
                  <a:pt x="774145" y="77910"/>
                  <a:pt x="776979" y="65161"/>
                  <a:pt x="784061" y="53829"/>
                </a:cubicBezTo>
                <a:cubicBezTo>
                  <a:pt x="789727" y="42496"/>
                  <a:pt x="798227" y="32581"/>
                  <a:pt x="808143" y="25498"/>
                </a:cubicBezTo>
                <a:cubicBezTo>
                  <a:pt x="818058" y="16999"/>
                  <a:pt x="830807" y="11332"/>
                  <a:pt x="843556" y="7083"/>
                </a:cubicBezTo>
                <a:cubicBezTo>
                  <a:pt x="857722" y="2833"/>
                  <a:pt x="871887" y="1417"/>
                  <a:pt x="887469" y="1417"/>
                </a:cubicBezTo>
                <a:close/>
                <a:moveTo>
                  <a:pt x="176363" y="0"/>
                </a:moveTo>
                <a:cubicBezTo>
                  <a:pt x="217443" y="0"/>
                  <a:pt x="247190" y="9916"/>
                  <a:pt x="267022" y="28331"/>
                </a:cubicBezTo>
                <a:cubicBezTo>
                  <a:pt x="286854" y="46746"/>
                  <a:pt x="295353" y="75077"/>
                  <a:pt x="295353" y="113324"/>
                </a:cubicBezTo>
                <a:lnTo>
                  <a:pt x="295353" y="225231"/>
                </a:lnTo>
                <a:lnTo>
                  <a:pt x="293936" y="225231"/>
                </a:lnTo>
                <a:cubicBezTo>
                  <a:pt x="293936" y="237979"/>
                  <a:pt x="295353" y="247895"/>
                  <a:pt x="298186" y="256395"/>
                </a:cubicBezTo>
                <a:cubicBezTo>
                  <a:pt x="301019" y="263477"/>
                  <a:pt x="303852" y="271976"/>
                  <a:pt x="309518" y="280476"/>
                </a:cubicBezTo>
                <a:cubicBezTo>
                  <a:pt x="310935" y="283309"/>
                  <a:pt x="312351" y="286142"/>
                  <a:pt x="312351" y="288975"/>
                </a:cubicBezTo>
                <a:cubicBezTo>
                  <a:pt x="312351" y="293225"/>
                  <a:pt x="309518" y="296058"/>
                  <a:pt x="305269" y="298891"/>
                </a:cubicBezTo>
                <a:lnTo>
                  <a:pt x="284020" y="313056"/>
                </a:lnTo>
                <a:cubicBezTo>
                  <a:pt x="281187" y="314473"/>
                  <a:pt x="278354" y="315889"/>
                  <a:pt x="275521" y="315889"/>
                </a:cubicBezTo>
                <a:cubicBezTo>
                  <a:pt x="271272" y="315889"/>
                  <a:pt x="268438" y="314473"/>
                  <a:pt x="265605" y="311640"/>
                </a:cubicBezTo>
                <a:cubicBezTo>
                  <a:pt x="261356" y="307390"/>
                  <a:pt x="257106" y="301724"/>
                  <a:pt x="252856" y="296058"/>
                </a:cubicBezTo>
                <a:cubicBezTo>
                  <a:pt x="250023" y="290392"/>
                  <a:pt x="245774" y="283309"/>
                  <a:pt x="242941" y="276226"/>
                </a:cubicBezTo>
                <a:cubicBezTo>
                  <a:pt x="216026" y="307390"/>
                  <a:pt x="182029" y="324389"/>
                  <a:pt x="140949" y="324389"/>
                </a:cubicBezTo>
                <a:cubicBezTo>
                  <a:pt x="112619" y="324389"/>
                  <a:pt x="88537" y="315889"/>
                  <a:pt x="71539" y="300307"/>
                </a:cubicBezTo>
                <a:cubicBezTo>
                  <a:pt x="54540" y="283309"/>
                  <a:pt x="46041" y="262061"/>
                  <a:pt x="46041" y="233730"/>
                </a:cubicBezTo>
                <a:cubicBezTo>
                  <a:pt x="46041" y="203982"/>
                  <a:pt x="55957" y="181318"/>
                  <a:pt x="77205" y="162903"/>
                </a:cubicBezTo>
                <a:cubicBezTo>
                  <a:pt x="98453" y="144488"/>
                  <a:pt x="126784" y="135988"/>
                  <a:pt x="162198" y="135988"/>
                </a:cubicBezTo>
                <a:cubicBezTo>
                  <a:pt x="173530" y="135988"/>
                  <a:pt x="186279" y="137405"/>
                  <a:pt x="199028" y="138821"/>
                </a:cubicBezTo>
                <a:cubicBezTo>
                  <a:pt x="211777" y="140238"/>
                  <a:pt x="224526" y="143071"/>
                  <a:pt x="238691" y="145904"/>
                </a:cubicBezTo>
                <a:lnTo>
                  <a:pt x="238691" y="120406"/>
                </a:lnTo>
                <a:cubicBezTo>
                  <a:pt x="238691" y="94909"/>
                  <a:pt x="233025" y="75077"/>
                  <a:pt x="221692" y="65161"/>
                </a:cubicBezTo>
                <a:cubicBezTo>
                  <a:pt x="210360" y="53829"/>
                  <a:pt x="191945" y="49579"/>
                  <a:pt x="165031" y="49579"/>
                </a:cubicBezTo>
                <a:cubicBezTo>
                  <a:pt x="152282" y="49579"/>
                  <a:pt x="140949" y="50996"/>
                  <a:pt x="128201" y="53829"/>
                </a:cubicBezTo>
                <a:cubicBezTo>
                  <a:pt x="115452" y="56662"/>
                  <a:pt x="102703" y="60911"/>
                  <a:pt x="91370" y="65161"/>
                </a:cubicBezTo>
                <a:cubicBezTo>
                  <a:pt x="85704" y="67994"/>
                  <a:pt x="81455" y="69411"/>
                  <a:pt x="78622" y="69411"/>
                </a:cubicBezTo>
                <a:cubicBezTo>
                  <a:pt x="75788" y="69411"/>
                  <a:pt x="74372" y="70827"/>
                  <a:pt x="72955" y="70827"/>
                </a:cubicBezTo>
                <a:cubicBezTo>
                  <a:pt x="68706" y="70827"/>
                  <a:pt x="65873" y="66578"/>
                  <a:pt x="65873" y="59495"/>
                </a:cubicBezTo>
                <a:lnTo>
                  <a:pt x="65873" y="42496"/>
                </a:lnTo>
                <a:cubicBezTo>
                  <a:pt x="65873" y="36830"/>
                  <a:pt x="67289" y="32581"/>
                  <a:pt x="68706" y="29747"/>
                </a:cubicBezTo>
                <a:cubicBezTo>
                  <a:pt x="70122" y="26914"/>
                  <a:pt x="72955" y="25498"/>
                  <a:pt x="78622" y="22665"/>
                </a:cubicBezTo>
                <a:cubicBezTo>
                  <a:pt x="91370" y="16999"/>
                  <a:pt x="105536" y="11332"/>
                  <a:pt x="122534" y="7083"/>
                </a:cubicBezTo>
                <a:cubicBezTo>
                  <a:pt x="139533" y="2833"/>
                  <a:pt x="157948" y="0"/>
                  <a:pt x="176363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56976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38447" y="432903"/>
            <a:ext cx="10514381" cy="584677"/>
          </a:xfrm>
        </p:spPr>
        <p:txBody>
          <a:bodyPr lIns="91440" tIns="45720" rIns="91440" bIns="45720"/>
          <a:lstStyle>
            <a:lvl1pPr>
              <a:defRPr b="0" i="0" spc="373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40597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212034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16" y="143033"/>
            <a:ext cx="10211045" cy="679145"/>
          </a:xfrm>
        </p:spPr>
        <p:txBody>
          <a:bodyPr>
            <a:normAutofit/>
          </a:bodyPr>
          <a:lstStyle>
            <a:lvl1pPr>
              <a:defRPr sz="3485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5116" y="1260011"/>
            <a:ext cx="5025813" cy="4320802"/>
          </a:xfrm>
        </p:spPr>
        <p:txBody>
          <a:bodyPr/>
          <a:lstStyle>
            <a:lvl1pPr>
              <a:defRPr sz="2738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2489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1991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1991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1991">
                <a:solidFill>
                  <a:schemeClr val="accent6">
                    <a:lumMod val="50000"/>
                  </a:schemeClr>
                </a:solidFill>
              </a:defRPr>
            </a:lvl5pPr>
            <a:lvl6pPr>
              <a:defRPr sz="2240"/>
            </a:lvl6pPr>
            <a:lvl7pPr>
              <a:defRPr sz="2240"/>
            </a:lvl7pPr>
            <a:lvl8pPr>
              <a:defRPr sz="2240"/>
            </a:lvl8pPr>
            <a:lvl9pPr>
              <a:defRPr sz="22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30582" y="1260011"/>
            <a:ext cx="5025813" cy="4320802"/>
          </a:xfrm>
        </p:spPr>
        <p:txBody>
          <a:bodyPr/>
          <a:lstStyle>
            <a:lvl1pPr>
              <a:defRPr sz="2738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2489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1991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1991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1991">
                <a:solidFill>
                  <a:schemeClr val="accent6">
                    <a:lumMod val="50000"/>
                  </a:schemeClr>
                </a:solidFill>
              </a:defRPr>
            </a:lvl5pPr>
            <a:lvl6pPr>
              <a:defRPr sz="2240"/>
            </a:lvl6pPr>
            <a:lvl7pPr>
              <a:defRPr sz="2240"/>
            </a:lvl7pPr>
            <a:lvl8pPr>
              <a:defRPr sz="2240"/>
            </a:lvl8pPr>
            <a:lvl9pPr>
              <a:defRPr sz="22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093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5D7AD-0245-496E-9174-CC4265666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517517-A71D-4BDC-91C0-D1A36CE3A2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2638" y="1703388"/>
            <a:ext cx="4830762" cy="406241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5525CEB-7B8F-4BD5-A310-B303F7C610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5800" y="1703388"/>
            <a:ext cx="4830763" cy="406241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F3FD8FE-34E6-4805-96B1-CA16ADF13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A5391-19AC-44B3-AF77-DBF692A0418F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553C38D-D2A8-412D-B576-E2803B889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DFEA7A0-4075-46D9-98F8-164E50ED9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08DF-944F-425B-A83A-182FAF66DF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9388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16" y="143033"/>
            <a:ext cx="10211045" cy="67914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924597" indent="-355615">
              <a:buFont typeface="Arial"/>
              <a:buChar char="•"/>
              <a:defRPr>
                <a:solidFill>
                  <a:schemeClr val="bg1"/>
                </a:solidFill>
              </a:defRPr>
            </a:lvl2pPr>
            <a:lvl3pPr marL="1422458" indent="-284492">
              <a:buFont typeface="Arial"/>
              <a:buChar char="•"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98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182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  <a:defRPr>
                <a:latin typeface="Amazon Ember"/>
                <a:ea typeface="Amazon Ember"/>
                <a:cs typeface="Amazon Ember"/>
                <a:sym typeface="Amazon Ember"/>
              </a:defRPr>
            </a:lvl1pPr>
            <a:lvl2pPr>
              <a:buClrTx/>
              <a:defRPr>
                <a:latin typeface="Amazon Ember"/>
                <a:ea typeface="Amazon Ember"/>
                <a:cs typeface="Amazon Ember"/>
                <a:sym typeface="Amazon Ember"/>
              </a:defRPr>
            </a:lvl2pPr>
            <a:lvl3pPr>
              <a:buClrTx/>
              <a:defRPr>
                <a:latin typeface="Amazon Ember"/>
                <a:ea typeface="Amazon Ember"/>
                <a:cs typeface="Amazon Ember"/>
                <a:sym typeface="Amazon Ember"/>
              </a:defRPr>
            </a:lvl3pPr>
            <a:lvl4pPr>
              <a:buClrTx/>
              <a:defRPr>
                <a:latin typeface="Amazon Ember"/>
                <a:ea typeface="Amazon Ember"/>
                <a:cs typeface="Amazon Ember"/>
                <a:sym typeface="Amazon Ember"/>
              </a:defRPr>
            </a:lvl4pPr>
            <a:lvl5pPr>
              <a:buClrTx/>
              <a:defRPr>
                <a:latin typeface="Amazon Ember"/>
                <a:ea typeface="Amazon Ember"/>
                <a:cs typeface="Amazon Ember"/>
                <a:sym typeface="Amazon Embe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47A242-E87B-FE47-97D0-417F3C5A4A14}"/>
              </a:ext>
            </a:extLst>
          </p:cNvPr>
          <p:cNvSpPr txBox="1"/>
          <p:nvPr userDrawn="1"/>
        </p:nvSpPr>
        <p:spPr>
          <a:xfrm>
            <a:off x="3805652" y="6087003"/>
            <a:ext cx="3767896" cy="134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71" b="0" dirty="0">
                <a:solidFill>
                  <a:schemeClr val="tx1"/>
                </a:solidFill>
                <a:latin typeface="Amazon Ember"/>
                <a:cs typeface="Amazon Ember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9534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108464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2A41CAC-3054-46AD-B584-76CE365AA4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E51BFFB-1DC4-424E-A87C-35EB62E789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1804" y="3517344"/>
            <a:ext cx="4376844" cy="273345"/>
          </a:xfrm>
        </p:spPr>
        <p:txBody>
          <a:bodyPr anchor="ctr"/>
          <a:lstStyle>
            <a:lvl1pPr marL="0" indent="0">
              <a:buNone/>
              <a:defRPr sz="1307" b="0" cap="all" spc="560" baseline="0"/>
            </a:lvl1pPr>
            <a:lvl2pPr marL="213352" indent="0">
              <a:buNone/>
              <a:defRPr/>
            </a:lvl2pPr>
            <a:lvl3pPr marL="426705" indent="0">
              <a:buNone/>
              <a:defRPr/>
            </a:lvl3pPr>
            <a:lvl4pPr marL="640057" indent="0">
              <a:buNone/>
              <a:defRPr/>
            </a:lvl4pPr>
            <a:lvl5pPr marL="640057" indent="0">
              <a:buNone/>
              <a:defRPr/>
            </a:lvl5pPr>
          </a:lstStyle>
          <a:p>
            <a:pPr lvl="0"/>
            <a:r>
              <a:rPr lang="en-US" dirty="0"/>
              <a:t>LOCATION | MONTH DD, YYYY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A2F6D3-7CA4-452B-9413-BF7CB69099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56" y="2403162"/>
            <a:ext cx="4270167" cy="79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849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76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874A63D-44B6-4DCF-8AB7-0D2AB04162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24D4546-D701-4B35-9802-54E73AEB80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1388" y="1858012"/>
            <a:ext cx="8486987" cy="247440"/>
          </a:xfrm>
        </p:spPr>
        <p:txBody>
          <a:bodyPr/>
          <a:lstStyle>
            <a:lvl1pPr marL="0" indent="0" algn="l">
              <a:buNone/>
              <a:defRPr sz="1120" b="1" cap="all" spc="280" baseline="0"/>
            </a:lvl1pPr>
            <a:lvl2pPr marL="426705" indent="0" algn="ctr">
              <a:buNone/>
              <a:defRPr sz="1867"/>
            </a:lvl2pPr>
            <a:lvl3pPr marL="853410" indent="0" algn="ctr">
              <a:buNone/>
              <a:defRPr sz="1680"/>
            </a:lvl3pPr>
            <a:lvl4pPr marL="1280114" indent="0" algn="ctr">
              <a:buNone/>
              <a:defRPr sz="1493"/>
            </a:lvl4pPr>
            <a:lvl5pPr marL="1706819" indent="0" algn="ctr">
              <a:buNone/>
              <a:defRPr sz="1493"/>
            </a:lvl5pPr>
            <a:lvl6pPr marL="2133524" indent="0" algn="ctr">
              <a:buNone/>
              <a:defRPr sz="1493"/>
            </a:lvl6pPr>
            <a:lvl7pPr marL="2560229" indent="0" algn="ctr">
              <a:buNone/>
              <a:defRPr sz="1493"/>
            </a:lvl7pPr>
            <a:lvl8pPr marL="2986933" indent="0" algn="ctr">
              <a:buNone/>
              <a:defRPr sz="1493"/>
            </a:lvl8pPr>
            <a:lvl9pPr marL="3413638" indent="0" algn="ctr">
              <a:buNone/>
              <a:defRPr sz="1493"/>
            </a:lvl9pPr>
          </a:lstStyle>
          <a:p>
            <a:r>
              <a:rPr lang="en-US" dirty="0"/>
              <a:t>Legal text placeholder (editor use only)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4CB04F-C9B8-4D74-A55A-0AC876E8A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1388" y="2240281"/>
            <a:ext cx="8534400" cy="1741141"/>
          </a:xfrm>
        </p:spPr>
        <p:txBody>
          <a:bodyPr tIns="146304" bIns="146304"/>
          <a:lstStyle>
            <a:lvl1pPr>
              <a:defRPr sz="4107"/>
            </a:lvl1pPr>
          </a:lstStyle>
          <a:p>
            <a:r>
              <a:rPr lang="en-US" dirty="0"/>
              <a:t>Enter session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9B7A34-B2E3-499E-9FB2-4079FCF0AA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73001" y="6000084"/>
            <a:ext cx="362897" cy="204953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759EA25C-F220-44E9-8D3E-368B78EE07D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028104" y="6045064"/>
            <a:ext cx="3698240" cy="1004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2402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653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1C6DF77-859A-4968-8301-C7FA52E8E0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1388" y="4379989"/>
            <a:ext cx="4130650" cy="350930"/>
          </a:xfrm>
        </p:spPr>
        <p:txBody>
          <a:bodyPr/>
          <a:lstStyle>
            <a:lvl1pPr marL="0" indent="0">
              <a:buNone/>
              <a:defRPr sz="1867" b="0" cap="none" spc="0" baseline="0"/>
            </a:lvl1pPr>
          </a:lstStyle>
          <a:p>
            <a:pPr lvl="0"/>
            <a:r>
              <a:rPr lang="en-US" dirty="0"/>
              <a:t>Speaker name (and pronouns)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D8DDED4-39D2-4F36-B877-72364957F9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1389" y="1393367"/>
            <a:ext cx="3259667" cy="247440"/>
          </a:xfrm>
        </p:spPr>
        <p:txBody>
          <a:bodyPr/>
          <a:lstStyle>
            <a:lvl1pPr marL="0" indent="0">
              <a:buNone/>
              <a:defRPr sz="1120" b="1" cap="all" spc="280" baseline="0"/>
            </a:lvl1pPr>
            <a:lvl2pPr marL="213352" indent="0">
              <a:buNone/>
              <a:defRPr/>
            </a:lvl2pPr>
            <a:lvl3pPr marL="426705" indent="0">
              <a:buNone/>
              <a:defRPr/>
            </a:lvl3pPr>
            <a:lvl4pPr marL="640057" indent="0">
              <a:buNone/>
              <a:defRPr/>
            </a:lvl4pPr>
            <a:lvl5pPr marL="640057" indent="0">
              <a:buNone/>
              <a:defRPr/>
            </a:lvl5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69FE2D1-0188-4BD9-97B7-CA795447E4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1388" y="4693921"/>
            <a:ext cx="4130650" cy="505908"/>
          </a:xfrm>
        </p:spPr>
        <p:txBody>
          <a:bodyPr/>
          <a:lstStyle>
            <a:lvl1pPr marL="0" indent="0">
              <a:spcAft>
                <a:spcPts val="280"/>
              </a:spcAft>
              <a:buNone/>
              <a:defRPr sz="1493"/>
            </a:lvl1pPr>
            <a:lvl2pPr marL="213352" indent="0">
              <a:buNone/>
              <a:defRPr/>
            </a:lvl2pPr>
            <a:lvl3pPr marL="426705" indent="0">
              <a:buNone/>
              <a:defRPr/>
            </a:lvl3pPr>
            <a:lvl4pPr marL="640057" indent="0">
              <a:buNone/>
              <a:defRPr/>
            </a:lvl4pPr>
            <a:lvl5pPr marL="640057" indent="0">
              <a:buNone/>
              <a:defRPr/>
            </a:lvl5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40273187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wo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E10A67F-A57E-4201-A55E-C15E40FF26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24D4546-D701-4B35-9802-54E73AEB80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1388" y="1858012"/>
            <a:ext cx="8486987" cy="247440"/>
          </a:xfrm>
        </p:spPr>
        <p:txBody>
          <a:bodyPr/>
          <a:lstStyle>
            <a:lvl1pPr marL="0" indent="0" algn="l">
              <a:buNone/>
              <a:defRPr sz="1120" b="1" cap="all" spc="280" baseline="0"/>
            </a:lvl1pPr>
            <a:lvl2pPr marL="426705" indent="0" algn="ctr">
              <a:buNone/>
              <a:defRPr sz="1867"/>
            </a:lvl2pPr>
            <a:lvl3pPr marL="853410" indent="0" algn="ctr">
              <a:buNone/>
              <a:defRPr sz="1680"/>
            </a:lvl3pPr>
            <a:lvl4pPr marL="1280114" indent="0" algn="ctr">
              <a:buNone/>
              <a:defRPr sz="1493"/>
            </a:lvl4pPr>
            <a:lvl5pPr marL="1706819" indent="0" algn="ctr">
              <a:buNone/>
              <a:defRPr sz="1493"/>
            </a:lvl5pPr>
            <a:lvl6pPr marL="2133524" indent="0" algn="ctr">
              <a:buNone/>
              <a:defRPr sz="1493"/>
            </a:lvl6pPr>
            <a:lvl7pPr marL="2560229" indent="0" algn="ctr">
              <a:buNone/>
              <a:defRPr sz="1493"/>
            </a:lvl7pPr>
            <a:lvl8pPr marL="2986933" indent="0" algn="ctr">
              <a:buNone/>
              <a:defRPr sz="1493"/>
            </a:lvl8pPr>
            <a:lvl9pPr marL="3413638" indent="0" algn="ctr">
              <a:buNone/>
              <a:defRPr sz="1493"/>
            </a:lvl9pPr>
          </a:lstStyle>
          <a:p>
            <a:r>
              <a:rPr lang="en-US" dirty="0"/>
              <a:t>Legal text placeholder (editor use only)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4CB04F-C9B8-4D74-A55A-0AC876E8A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1388" y="2240281"/>
            <a:ext cx="8534400" cy="1741141"/>
          </a:xfrm>
        </p:spPr>
        <p:txBody>
          <a:bodyPr tIns="146304" bIns="146304"/>
          <a:lstStyle>
            <a:lvl1pPr>
              <a:defRPr sz="4107"/>
            </a:lvl1pPr>
          </a:lstStyle>
          <a:p>
            <a:r>
              <a:rPr lang="en-US" dirty="0"/>
              <a:t>Enter session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9B7A34-B2E3-499E-9FB2-4079FCF0AA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73001" y="6000084"/>
            <a:ext cx="362897" cy="204953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759EA25C-F220-44E9-8D3E-368B78EE07D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028104" y="6045064"/>
            <a:ext cx="3698240" cy="1004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2402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653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1C6DF77-859A-4968-8301-C7FA52E8E0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1388" y="4379989"/>
            <a:ext cx="4130650" cy="350930"/>
          </a:xfrm>
        </p:spPr>
        <p:txBody>
          <a:bodyPr/>
          <a:lstStyle>
            <a:lvl1pPr marL="0" indent="0">
              <a:buNone/>
              <a:defRPr sz="1867" b="0" cap="none" spc="0" baseline="0"/>
            </a:lvl1pPr>
          </a:lstStyle>
          <a:p>
            <a:pPr lvl="0"/>
            <a:r>
              <a:rPr lang="en-US" dirty="0"/>
              <a:t>Speaker name (and pronouns)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D8DDED4-39D2-4F36-B877-72364957F9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1389" y="1393367"/>
            <a:ext cx="3259667" cy="247440"/>
          </a:xfrm>
        </p:spPr>
        <p:txBody>
          <a:bodyPr/>
          <a:lstStyle>
            <a:lvl1pPr marL="0" indent="0">
              <a:buNone/>
              <a:defRPr sz="1120" b="1" cap="all" spc="280" baseline="0"/>
            </a:lvl1pPr>
            <a:lvl2pPr marL="213352" indent="0">
              <a:buNone/>
              <a:defRPr/>
            </a:lvl2pPr>
            <a:lvl3pPr marL="426705" indent="0">
              <a:buNone/>
              <a:defRPr/>
            </a:lvl3pPr>
            <a:lvl4pPr marL="640057" indent="0">
              <a:buNone/>
              <a:defRPr/>
            </a:lvl4pPr>
            <a:lvl5pPr marL="640057" indent="0">
              <a:buNone/>
              <a:defRPr/>
            </a:lvl5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69FE2D1-0188-4BD9-97B7-CA795447E4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1388" y="4693921"/>
            <a:ext cx="4130650" cy="505908"/>
          </a:xfrm>
        </p:spPr>
        <p:txBody>
          <a:bodyPr/>
          <a:lstStyle>
            <a:lvl1pPr marL="0" indent="0">
              <a:spcAft>
                <a:spcPts val="280"/>
              </a:spcAft>
              <a:buNone/>
              <a:defRPr sz="1493"/>
            </a:lvl1pPr>
            <a:lvl2pPr marL="213352" indent="0">
              <a:buNone/>
              <a:defRPr/>
            </a:lvl2pPr>
            <a:lvl3pPr marL="426705" indent="0">
              <a:buNone/>
              <a:defRPr/>
            </a:lvl3pPr>
            <a:lvl4pPr marL="640057" indent="0">
              <a:buNone/>
              <a:defRPr/>
            </a:lvl4pPr>
            <a:lvl5pPr marL="640057" indent="0">
              <a:buNone/>
              <a:defRPr/>
            </a:lvl5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69ABB5-4D60-42A3-815E-56E31E1F18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04902" y="4379989"/>
            <a:ext cx="4130887" cy="350930"/>
          </a:xfrm>
        </p:spPr>
        <p:txBody>
          <a:bodyPr/>
          <a:lstStyle>
            <a:lvl1pPr marL="0" indent="0">
              <a:buNone/>
              <a:defRPr sz="1867"/>
            </a:lvl1pPr>
            <a:lvl2pPr marL="213352" indent="0">
              <a:buNone/>
              <a:defRPr/>
            </a:lvl2pPr>
            <a:lvl3pPr marL="426705" indent="0">
              <a:buNone/>
              <a:defRPr/>
            </a:lvl3pPr>
            <a:lvl4pPr marL="640057" indent="0">
              <a:buNone/>
              <a:defRPr/>
            </a:lvl4pPr>
            <a:lvl5pPr marL="640057" indent="0">
              <a:buNone/>
              <a:defRPr/>
            </a:lvl5pPr>
          </a:lstStyle>
          <a:p>
            <a:pPr lvl="0"/>
            <a:r>
              <a:rPr lang="en-US" dirty="0"/>
              <a:t>Speaker name (and pronouns)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AE8770-95C8-4BFC-8D8E-818B753038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04902" y="4693921"/>
            <a:ext cx="4130887" cy="505908"/>
          </a:xfrm>
        </p:spPr>
        <p:txBody>
          <a:bodyPr/>
          <a:lstStyle>
            <a:lvl1pPr marL="0" indent="0">
              <a:spcAft>
                <a:spcPts val="280"/>
              </a:spcAft>
              <a:buNone/>
              <a:defRPr sz="1493"/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40615743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orient="horz" pos="2952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hree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E10A67F-A57E-4201-A55E-C15E40FF26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0"/>
          </a:xfrm>
          <a:prstGeom prst="rect">
            <a:avLst/>
          </a:prstGeom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24D4546-D701-4B35-9802-54E73AEB80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1388" y="1858012"/>
            <a:ext cx="8486987" cy="247440"/>
          </a:xfrm>
        </p:spPr>
        <p:txBody>
          <a:bodyPr/>
          <a:lstStyle>
            <a:lvl1pPr marL="0" indent="0" algn="l">
              <a:buNone/>
              <a:defRPr sz="1120" b="1" cap="all" spc="280" baseline="0"/>
            </a:lvl1pPr>
            <a:lvl2pPr marL="426705" indent="0" algn="ctr">
              <a:buNone/>
              <a:defRPr sz="1867"/>
            </a:lvl2pPr>
            <a:lvl3pPr marL="853410" indent="0" algn="ctr">
              <a:buNone/>
              <a:defRPr sz="1680"/>
            </a:lvl3pPr>
            <a:lvl4pPr marL="1280114" indent="0" algn="ctr">
              <a:buNone/>
              <a:defRPr sz="1493"/>
            </a:lvl4pPr>
            <a:lvl5pPr marL="1706819" indent="0" algn="ctr">
              <a:buNone/>
              <a:defRPr sz="1493"/>
            </a:lvl5pPr>
            <a:lvl6pPr marL="2133524" indent="0" algn="ctr">
              <a:buNone/>
              <a:defRPr sz="1493"/>
            </a:lvl6pPr>
            <a:lvl7pPr marL="2560229" indent="0" algn="ctr">
              <a:buNone/>
              <a:defRPr sz="1493"/>
            </a:lvl7pPr>
            <a:lvl8pPr marL="2986933" indent="0" algn="ctr">
              <a:buNone/>
              <a:defRPr sz="1493"/>
            </a:lvl8pPr>
            <a:lvl9pPr marL="3413638" indent="0" algn="ctr">
              <a:buNone/>
              <a:defRPr sz="1493"/>
            </a:lvl9pPr>
          </a:lstStyle>
          <a:p>
            <a:r>
              <a:rPr lang="en-US" dirty="0"/>
              <a:t>Legal text placeholder (editor use only)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4CB04F-C9B8-4D74-A55A-0AC876E8A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1388" y="2240281"/>
            <a:ext cx="8534400" cy="1741141"/>
          </a:xfrm>
        </p:spPr>
        <p:txBody>
          <a:bodyPr tIns="146304" bIns="146304"/>
          <a:lstStyle>
            <a:lvl1pPr>
              <a:defRPr sz="4107"/>
            </a:lvl1pPr>
          </a:lstStyle>
          <a:p>
            <a:r>
              <a:rPr lang="en-US" dirty="0"/>
              <a:t>Enter session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9B7A34-B2E3-499E-9FB2-4079FCF0AA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73001" y="6000084"/>
            <a:ext cx="362897" cy="204953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759EA25C-F220-44E9-8D3E-368B78EE07D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028104" y="6045064"/>
            <a:ext cx="3698240" cy="1004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2402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653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1C6DF77-859A-4968-8301-C7FA52E8E0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1388" y="4379989"/>
            <a:ext cx="3174797" cy="350930"/>
          </a:xfrm>
        </p:spPr>
        <p:txBody>
          <a:bodyPr/>
          <a:lstStyle>
            <a:lvl1pPr marL="0" indent="0">
              <a:buNone/>
              <a:defRPr sz="1867" b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D8DDED4-39D2-4F36-B877-72364957F9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1389" y="1393367"/>
            <a:ext cx="3259667" cy="247440"/>
          </a:xfrm>
        </p:spPr>
        <p:txBody>
          <a:bodyPr/>
          <a:lstStyle>
            <a:lvl1pPr marL="0" indent="0">
              <a:buNone/>
              <a:defRPr sz="1120" b="1" cap="all" spc="280" baseline="0"/>
            </a:lvl1pPr>
            <a:lvl2pPr marL="213352" indent="0">
              <a:buNone/>
              <a:defRPr/>
            </a:lvl2pPr>
            <a:lvl3pPr marL="426705" indent="0">
              <a:buNone/>
              <a:defRPr/>
            </a:lvl3pPr>
            <a:lvl4pPr marL="640057" indent="0">
              <a:buNone/>
              <a:defRPr/>
            </a:lvl4pPr>
            <a:lvl5pPr marL="640057" indent="0">
              <a:buNone/>
              <a:defRPr/>
            </a:lvl5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69FE2D1-0188-4BD9-97B7-CA795447E4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1388" y="4693921"/>
            <a:ext cx="3174797" cy="505908"/>
          </a:xfrm>
        </p:spPr>
        <p:txBody>
          <a:bodyPr/>
          <a:lstStyle>
            <a:lvl1pPr marL="0" indent="0">
              <a:spcAft>
                <a:spcPts val="280"/>
              </a:spcAft>
              <a:buNone/>
              <a:defRPr sz="1493"/>
            </a:lvl1pPr>
            <a:lvl2pPr marL="213352" indent="0">
              <a:buNone/>
              <a:defRPr/>
            </a:lvl2pPr>
            <a:lvl3pPr marL="426705" indent="0">
              <a:buNone/>
              <a:defRPr/>
            </a:lvl3pPr>
            <a:lvl4pPr marL="640057" indent="0">
              <a:buNone/>
              <a:defRPr/>
            </a:lvl4pPr>
            <a:lvl5pPr marL="640057" indent="0">
              <a:buNone/>
              <a:defRPr/>
            </a:lvl5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69ABB5-4D60-42A3-815E-56E31E1F18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4791" y="4379989"/>
            <a:ext cx="3174797" cy="350930"/>
          </a:xfrm>
        </p:spPr>
        <p:txBody>
          <a:bodyPr/>
          <a:lstStyle>
            <a:lvl1pPr marL="0" indent="0">
              <a:buNone/>
              <a:defRPr sz="1867"/>
            </a:lvl1pPr>
            <a:lvl2pPr marL="213352" indent="0">
              <a:buNone/>
              <a:defRPr/>
            </a:lvl2pPr>
            <a:lvl3pPr marL="426705" indent="0">
              <a:buNone/>
              <a:defRPr/>
            </a:lvl3pPr>
            <a:lvl4pPr marL="640057" indent="0">
              <a:buNone/>
              <a:defRPr/>
            </a:lvl4pPr>
            <a:lvl5pPr marL="640057" indent="0">
              <a:buNone/>
              <a:defRPr/>
            </a:lvl5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AE8770-95C8-4BFC-8D8E-818B753038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4791" y="4693921"/>
            <a:ext cx="3174797" cy="505908"/>
          </a:xfrm>
        </p:spPr>
        <p:txBody>
          <a:bodyPr/>
          <a:lstStyle>
            <a:lvl1pPr marL="0" indent="0">
              <a:spcAft>
                <a:spcPts val="280"/>
              </a:spcAft>
              <a:buNone/>
              <a:defRPr sz="1493"/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773FF-A575-4D5D-AC30-DAFFB441F7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762" y="4379989"/>
            <a:ext cx="3174797" cy="350930"/>
          </a:xfrm>
        </p:spPr>
        <p:txBody>
          <a:bodyPr/>
          <a:lstStyle>
            <a:lvl1pPr marL="0" indent="0">
              <a:buNone/>
              <a:defRPr sz="1867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843BB2E-CB2F-494D-955B-1C0AE8CE9C6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8762" y="4693921"/>
            <a:ext cx="3174797" cy="505908"/>
          </a:xfrm>
        </p:spPr>
        <p:txBody>
          <a:bodyPr/>
          <a:lstStyle>
            <a:lvl1pPr marL="0" indent="0">
              <a:spcAft>
                <a:spcPts val="280"/>
              </a:spcAft>
              <a:buNone/>
              <a:defRPr sz="1493"/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33899319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orient="horz" pos="2952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E09F29F-FB70-4479-9632-85DE314617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4480" y="1386842"/>
            <a:ext cx="10810240" cy="3338093"/>
          </a:xfrm>
        </p:spPr>
        <p:txBody>
          <a:bodyPr vert="horz" lIns="0" tIns="45720" rIns="0" bIns="45720" rtlCol="0">
            <a:spAutoFit/>
          </a:bodyPr>
          <a:lstStyle>
            <a:lvl1pPr marL="0" indent="0">
              <a:spcAft>
                <a:spcPts val="2800"/>
              </a:spcAft>
              <a:buNone/>
              <a:defRPr lang="en-US" smtClean="0"/>
            </a:lvl1pPr>
            <a:lvl2pPr marL="0" indent="0">
              <a:spcAft>
                <a:spcPts val="2800"/>
              </a:spcAft>
              <a:buNone/>
              <a:defRPr lang="en-US" sz="2613" smtClean="0"/>
            </a:lvl2pPr>
            <a:lvl3pPr marL="0" indent="0">
              <a:spcAft>
                <a:spcPts val="2800"/>
              </a:spcAft>
              <a:buNone/>
              <a:defRPr lang="en-US" sz="2613" smtClean="0"/>
            </a:lvl3pPr>
            <a:lvl4pPr marL="0" indent="0">
              <a:spcAft>
                <a:spcPts val="2800"/>
              </a:spcAft>
              <a:buNone/>
              <a:defRPr lang="en-US" sz="2613" smtClean="0"/>
            </a:lvl4pPr>
            <a:lvl5pPr marL="0" indent="0">
              <a:spcAft>
                <a:spcPts val="2800"/>
              </a:spcAft>
              <a:buNone/>
              <a:defRPr lang="en-US" sz="2613"/>
            </a:lvl5pPr>
          </a:lstStyle>
          <a:p>
            <a:pPr marL="213352" lvl="0" indent="-213352">
              <a:spcAft>
                <a:spcPts val="2800"/>
              </a:spcAft>
              <a:buClr>
                <a:schemeClr val="tx1"/>
              </a:buClr>
            </a:pPr>
            <a:r>
              <a:rPr lang="en-US" dirty="0"/>
              <a:t>Enter agenda items</a:t>
            </a:r>
          </a:p>
          <a:p>
            <a:pPr marL="426705" lvl="1" indent="-426705">
              <a:spcAft>
                <a:spcPts val="2800"/>
              </a:spcAft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marL="426705" lvl="2" indent="-426705">
              <a:spcAft>
                <a:spcPts val="2800"/>
              </a:spcAft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marL="426705" lvl="3" indent="-426705">
              <a:spcAft>
                <a:spcPts val="2800"/>
              </a:spcAft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426705" lvl="4" indent="-426705">
              <a:spcAft>
                <a:spcPts val="2800"/>
              </a:spcAft>
              <a:buClr>
                <a:schemeClr val="tx1"/>
              </a:buClr>
            </a:pPr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75166B-DC8C-4D02-820A-E0D3587163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480" y="284482"/>
            <a:ext cx="10810240" cy="59563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</p:spTree>
    <p:extLst>
      <p:ext uri="{BB962C8B-B14F-4D97-AF65-F5344CB8AC3E}">
        <p14:creationId xmlns:p14="http://schemas.microsoft.com/office/powerpoint/2010/main" val="1908953517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1213418263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87483D-EAA0-4710-A2C1-8CFAC5C7F1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2DBBAA-3959-484F-94F5-F7FB6EFCE1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73001" y="6000084"/>
            <a:ext cx="362897" cy="204953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A81ACFA9-9474-4212-B404-1E2B579C7DE3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028104" y="6045064"/>
            <a:ext cx="3698240" cy="1004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2402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653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4456510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9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88.xml"/><Relationship Id="rId1" Type="http://schemas.openxmlformats.org/officeDocument/2006/relationships/slideLayout" Target="../slideLayouts/slideLayout87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92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slideLayout" Target="../slideLayouts/slideLayout105.xml"/><Relationship Id="rId18" Type="http://schemas.openxmlformats.org/officeDocument/2006/relationships/slideLayout" Target="../slideLayouts/slideLayout110.xml"/><Relationship Id="rId26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95.xml"/><Relationship Id="rId21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17" Type="http://schemas.openxmlformats.org/officeDocument/2006/relationships/slideLayout" Target="../slideLayouts/slideLayout109.xml"/><Relationship Id="rId25" Type="http://schemas.openxmlformats.org/officeDocument/2006/relationships/slideLayout" Target="../slideLayouts/slideLayout117.xml"/><Relationship Id="rId2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108.xml"/><Relationship Id="rId20" Type="http://schemas.openxmlformats.org/officeDocument/2006/relationships/slideLayout" Target="../slideLayouts/slideLayout112.xml"/><Relationship Id="rId29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24" Type="http://schemas.openxmlformats.org/officeDocument/2006/relationships/slideLayout" Target="../slideLayouts/slideLayout116.xml"/><Relationship Id="rId32" Type="http://schemas.openxmlformats.org/officeDocument/2006/relationships/image" Target="../media/image25.png"/><Relationship Id="rId5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107.xml"/><Relationship Id="rId23" Type="http://schemas.openxmlformats.org/officeDocument/2006/relationships/slideLayout" Target="../slideLayouts/slideLayout115.xml"/><Relationship Id="rId28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111.xml"/><Relationship Id="rId31" Type="http://schemas.openxmlformats.org/officeDocument/2006/relationships/theme" Target="../theme/theme12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6.xml"/><Relationship Id="rId22" Type="http://schemas.openxmlformats.org/officeDocument/2006/relationships/slideLayout" Target="../slideLayouts/slideLayout114.xml"/><Relationship Id="rId27" Type="http://schemas.openxmlformats.org/officeDocument/2006/relationships/slideLayout" Target="../slideLayouts/slideLayout119.xml"/><Relationship Id="rId30" Type="http://schemas.openxmlformats.org/officeDocument/2006/relationships/slideLayout" Target="../slideLayouts/slideLayout12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5.xml"/><Relationship Id="rId18" Type="http://schemas.openxmlformats.org/officeDocument/2006/relationships/slideLayout" Target="../slideLayouts/slideLayout140.xml"/><Relationship Id="rId26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25.xml"/><Relationship Id="rId21" Type="http://schemas.openxmlformats.org/officeDocument/2006/relationships/slideLayout" Target="../slideLayouts/slideLayout143.xml"/><Relationship Id="rId7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4.xml"/><Relationship Id="rId17" Type="http://schemas.openxmlformats.org/officeDocument/2006/relationships/slideLayout" Target="../slideLayouts/slideLayout139.xml"/><Relationship Id="rId25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24.xml"/><Relationship Id="rId16" Type="http://schemas.openxmlformats.org/officeDocument/2006/relationships/slideLayout" Target="../slideLayouts/slideLayout138.xml"/><Relationship Id="rId20" Type="http://schemas.openxmlformats.org/officeDocument/2006/relationships/slideLayout" Target="../slideLayouts/slideLayout142.xml"/><Relationship Id="rId29" Type="http://schemas.openxmlformats.org/officeDocument/2006/relationships/slideLayout" Target="../slideLayouts/slideLayout151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33.xml"/><Relationship Id="rId24" Type="http://schemas.openxmlformats.org/officeDocument/2006/relationships/slideLayout" Target="../slideLayouts/slideLayout146.xml"/><Relationship Id="rId32" Type="http://schemas.openxmlformats.org/officeDocument/2006/relationships/image" Target="../media/image41.jpg"/><Relationship Id="rId5" Type="http://schemas.openxmlformats.org/officeDocument/2006/relationships/slideLayout" Target="../slideLayouts/slideLayout127.xml"/><Relationship Id="rId15" Type="http://schemas.openxmlformats.org/officeDocument/2006/relationships/slideLayout" Target="../slideLayouts/slideLayout137.xml"/><Relationship Id="rId23" Type="http://schemas.openxmlformats.org/officeDocument/2006/relationships/slideLayout" Target="../slideLayouts/slideLayout145.xml"/><Relationship Id="rId28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32.xml"/><Relationship Id="rId19" Type="http://schemas.openxmlformats.org/officeDocument/2006/relationships/slideLayout" Target="../slideLayouts/slideLayout141.xml"/><Relationship Id="rId31" Type="http://schemas.openxmlformats.org/officeDocument/2006/relationships/theme" Target="../theme/theme13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6.xml"/><Relationship Id="rId22" Type="http://schemas.openxmlformats.org/officeDocument/2006/relationships/slideLayout" Target="../slideLayouts/slideLayout144.xml"/><Relationship Id="rId27" Type="http://schemas.openxmlformats.org/officeDocument/2006/relationships/slideLayout" Target="../slideLayouts/slideLayout149.xml"/><Relationship Id="rId30" Type="http://schemas.openxmlformats.org/officeDocument/2006/relationships/slideLayout" Target="../slideLayouts/slideLayout15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34" Type="http://schemas.openxmlformats.org/officeDocument/2006/relationships/image" Target="../media/image11.png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33" Type="http://schemas.openxmlformats.org/officeDocument/2006/relationships/image" Target="../media/image10.jpg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29" Type="http://schemas.openxmlformats.org/officeDocument/2006/relationships/slideLayout" Target="../slideLayouts/slideLayout56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32" Type="http://schemas.openxmlformats.org/officeDocument/2006/relationships/theme" Target="../theme/theme7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31" Type="http://schemas.openxmlformats.org/officeDocument/2006/relationships/slideLayout" Target="../slideLayouts/slideLayout58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54.xml"/><Relationship Id="rId30" Type="http://schemas.openxmlformats.org/officeDocument/2006/relationships/slideLayout" Target="../slideLayouts/slideLayout57.xml"/><Relationship Id="rId8" Type="http://schemas.openxmlformats.org/officeDocument/2006/relationships/slideLayout" Target="../slideLayouts/slideLayout3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2.xml"/><Relationship Id="rId18" Type="http://schemas.openxmlformats.org/officeDocument/2006/relationships/theme" Target="../theme/theme9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79.xml"/><Relationship Id="rId19" Type="http://schemas.openxmlformats.org/officeDocument/2006/relationships/image" Target="../media/image14.png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9604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3848" y="189257"/>
            <a:ext cx="10211045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3848" y="1256057"/>
            <a:ext cx="10211045" cy="44226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97C9C5BF-BF0A-6D4D-8F08-FB44F745904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48667" y="6143416"/>
            <a:ext cx="3081867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7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2020, Amazon Web Services, Inc. or its affiliates. All rights reserved.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02B2D8-AB4D-394E-91A7-018C2E4EFF2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91" y="5851684"/>
            <a:ext cx="1039029" cy="29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893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62" r:id="rId1"/>
    <p:sldLayoutId id="2147484563" r:id="rId2"/>
    <p:sldLayoutId id="2147484564" r:id="rId3"/>
    <p:sldLayoutId id="2147484565" r:id="rId4"/>
    <p:sldLayoutId id="2147484566" r:id="rId5"/>
  </p:sldLayoutIdLst>
  <p:txStyles>
    <p:titleStyle>
      <a:lvl1pPr algn="l" defTabSz="568976" rtl="0" eaLnBrk="1" latinLnBrk="0" hangingPunct="1">
        <a:spcBef>
          <a:spcPct val="0"/>
        </a:spcBef>
        <a:buNone/>
        <a:defRPr sz="3485" b="1" i="0" kern="1200">
          <a:solidFill>
            <a:schemeClr val="tx1">
              <a:lumMod val="95000"/>
            </a:schemeClr>
          </a:solidFill>
          <a:latin typeface="Amazon Ember" charset="0"/>
          <a:ea typeface="Amazon Ember" charset="0"/>
          <a:cs typeface="Amazon Ember" charset="0"/>
        </a:defRPr>
      </a:lvl1pPr>
    </p:titleStyle>
    <p:bodyStyle>
      <a:lvl1pPr marL="0" indent="0" algn="l" defTabSz="568976" rtl="0" eaLnBrk="1" latinLnBrk="0" hangingPunct="1">
        <a:spcBef>
          <a:spcPct val="20000"/>
        </a:spcBef>
        <a:buFontTx/>
        <a:buNone/>
        <a:defRPr sz="2987" b="0" i="0" kern="1200">
          <a:solidFill>
            <a:schemeClr val="tx1"/>
          </a:solidFill>
          <a:latin typeface="Amazon Ember" charset="0"/>
          <a:ea typeface="Amazon Ember" charset="0"/>
          <a:cs typeface="Amazon Ember" charset="0"/>
        </a:defRPr>
      </a:lvl1pPr>
      <a:lvl2pPr marL="924586" indent="-355610" algn="l" defTabSz="568976" rtl="0" eaLnBrk="1" latinLnBrk="0" hangingPunct="1">
        <a:spcBef>
          <a:spcPct val="20000"/>
        </a:spcBef>
        <a:buFont typeface="Arial"/>
        <a:buChar char="•"/>
        <a:defRPr sz="2489" b="0" i="0" kern="1200">
          <a:solidFill>
            <a:schemeClr val="tx1"/>
          </a:solidFill>
          <a:latin typeface="Amazon Ember" charset="0"/>
          <a:ea typeface="Amazon Ember" charset="0"/>
          <a:cs typeface="Amazon Ember" charset="0"/>
        </a:defRPr>
      </a:lvl2pPr>
      <a:lvl3pPr marL="1422441" indent="-284488" algn="l" defTabSz="568976" rtl="0" eaLnBrk="1" latinLnBrk="0" hangingPunct="1">
        <a:spcBef>
          <a:spcPct val="20000"/>
        </a:spcBef>
        <a:buFont typeface="Arial"/>
        <a:buChar char="•"/>
        <a:defRPr sz="2240" b="0" i="0" kern="1200">
          <a:solidFill>
            <a:schemeClr val="tx1"/>
          </a:solidFill>
          <a:latin typeface="Amazon Ember" charset="0"/>
          <a:ea typeface="Amazon Ember" charset="0"/>
          <a:cs typeface="Amazon Ember" charset="0"/>
        </a:defRPr>
      </a:lvl3pPr>
      <a:lvl4pPr marL="1991417" indent="-284488" algn="l" defTabSz="568976" rtl="0" eaLnBrk="1" latinLnBrk="0" hangingPunct="1">
        <a:spcBef>
          <a:spcPct val="20000"/>
        </a:spcBef>
        <a:buFont typeface="Arial"/>
        <a:buChar char="–"/>
        <a:defRPr sz="1991" b="0" i="0" kern="1200">
          <a:solidFill>
            <a:schemeClr val="tx1"/>
          </a:solidFill>
          <a:latin typeface="Amazon Ember" charset="0"/>
          <a:ea typeface="Amazon Ember" charset="0"/>
          <a:cs typeface="Amazon Ember" charset="0"/>
        </a:defRPr>
      </a:lvl4pPr>
      <a:lvl5pPr marL="2560393" indent="-284488" algn="l" defTabSz="568976" rtl="0" eaLnBrk="1" latinLnBrk="0" hangingPunct="1">
        <a:spcBef>
          <a:spcPct val="20000"/>
        </a:spcBef>
        <a:buFont typeface="Arial"/>
        <a:buChar char="»"/>
        <a:defRPr sz="1991" b="0" i="0" kern="1200">
          <a:solidFill>
            <a:schemeClr val="tx1"/>
          </a:solidFill>
          <a:latin typeface="Amazon Ember" charset="0"/>
          <a:ea typeface="Amazon Ember" charset="0"/>
          <a:cs typeface="Amazon Ember" charset="0"/>
        </a:defRPr>
      </a:lvl5pPr>
      <a:lvl6pPr marL="3129369" indent="-284488" algn="l" defTabSz="568976" rtl="0" eaLnBrk="1" latinLnBrk="0" hangingPunct="1">
        <a:spcBef>
          <a:spcPct val="20000"/>
        </a:spcBef>
        <a:buFont typeface="Arial"/>
        <a:buChar char="•"/>
        <a:defRPr sz="2489" kern="1200">
          <a:solidFill>
            <a:schemeClr val="tx1"/>
          </a:solidFill>
          <a:latin typeface="+mn-lt"/>
          <a:ea typeface="+mn-ea"/>
          <a:cs typeface="+mn-cs"/>
        </a:defRPr>
      </a:lvl6pPr>
      <a:lvl7pPr marL="3698346" indent="-284488" algn="l" defTabSz="568976" rtl="0" eaLnBrk="1" latinLnBrk="0" hangingPunct="1">
        <a:spcBef>
          <a:spcPct val="20000"/>
        </a:spcBef>
        <a:buFont typeface="Arial"/>
        <a:buChar char="•"/>
        <a:defRPr sz="2489" kern="1200">
          <a:solidFill>
            <a:schemeClr val="tx1"/>
          </a:solidFill>
          <a:latin typeface="+mn-lt"/>
          <a:ea typeface="+mn-ea"/>
          <a:cs typeface="+mn-cs"/>
        </a:defRPr>
      </a:lvl7pPr>
      <a:lvl8pPr marL="4267322" indent="-284488" algn="l" defTabSz="568976" rtl="0" eaLnBrk="1" latinLnBrk="0" hangingPunct="1">
        <a:spcBef>
          <a:spcPct val="20000"/>
        </a:spcBef>
        <a:buFont typeface="Arial"/>
        <a:buChar char="•"/>
        <a:defRPr sz="2489" kern="1200">
          <a:solidFill>
            <a:schemeClr val="tx1"/>
          </a:solidFill>
          <a:latin typeface="+mn-lt"/>
          <a:ea typeface="+mn-ea"/>
          <a:cs typeface="+mn-cs"/>
        </a:defRPr>
      </a:lvl8pPr>
      <a:lvl9pPr marL="4836298" indent="-284488" algn="l" defTabSz="568976" rtl="0" eaLnBrk="1" latinLnBrk="0" hangingPunct="1">
        <a:spcBef>
          <a:spcPct val="20000"/>
        </a:spcBef>
        <a:buFont typeface="Arial"/>
        <a:buChar char="•"/>
        <a:defRPr sz="248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68976" rtl="0" eaLnBrk="1" latinLnBrk="0" hangingPunct="1">
        <a:defRPr sz="2240" kern="1200">
          <a:solidFill>
            <a:schemeClr val="tx1"/>
          </a:solidFill>
          <a:latin typeface="+mn-lt"/>
          <a:ea typeface="+mn-ea"/>
          <a:cs typeface="+mn-cs"/>
        </a:defRPr>
      </a:lvl1pPr>
      <a:lvl2pPr marL="568976" algn="l" defTabSz="568976" rtl="0" eaLnBrk="1" latinLnBrk="0" hangingPunct="1">
        <a:defRPr sz="2240" kern="1200">
          <a:solidFill>
            <a:schemeClr val="tx1"/>
          </a:solidFill>
          <a:latin typeface="+mn-lt"/>
          <a:ea typeface="+mn-ea"/>
          <a:cs typeface="+mn-cs"/>
        </a:defRPr>
      </a:lvl2pPr>
      <a:lvl3pPr marL="1137953" algn="l" defTabSz="568976" rtl="0" eaLnBrk="1" latinLnBrk="0" hangingPunct="1">
        <a:defRPr sz="2240" kern="1200">
          <a:solidFill>
            <a:schemeClr val="tx1"/>
          </a:solidFill>
          <a:latin typeface="+mn-lt"/>
          <a:ea typeface="+mn-ea"/>
          <a:cs typeface="+mn-cs"/>
        </a:defRPr>
      </a:lvl3pPr>
      <a:lvl4pPr marL="1706929" algn="l" defTabSz="568976" rtl="0" eaLnBrk="1" latinLnBrk="0" hangingPunct="1">
        <a:defRPr sz="2240" kern="1200">
          <a:solidFill>
            <a:schemeClr val="tx1"/>
          </a:solidFill>
          <a:latin typeface="+mn-lt"/>
          <a:ea typeface="+mn-ea"/>
          <a:cs typeface="+mn-cs"/>
        </a:defRPr>
      </a:lvl4pPr>
      <a:lvl5pPr marL="2275905" algn="l" defTabSz="568976" rtl="0" eaLnBrk="1" latinLnBrk="0" hangingPunct="1">
        <a:defRPr sz="2240" kern="1200">
          <a:solidFill>
            <a:schemeClr val="tx1"/>
          </a:solidFill>
          <a:latin typeface="+mn-lt"/>
          <a:ea typeface="+mn-ea"/>
          <a:cs typeface="+mn-cs"/>
        </a:defRPr>
      </a:lvl5pPr>
      <a:lvl6pPr marL="2844881" algn="l" defTabSz="568976" rtl="0" eaLnBrk="1" latinLnBrk="0" hangingPunct="1">
        <a:defRPr sz="2240" kern="1200">
          <a:solidFill>
            <a:schemeClr val="tx1"/>
          </a:solidFill>
          <a:latin typeface="+mn-lt"/>
          <a:ea typeface="+mn-ea"/>
          <a:cs typeface="+mn-cs"/>
        </a:defRPr>
      </a:lvl6pPr>
      <a:lvl7pPr marL="3413858" algn="l" defTabSz="568976" rtl="0" eaLnBrk="1" latinLnBrk="0" hangingPunct="1">
        <a:defRPr sz="2240" kern="1200">
          <a:solidFill>
            <a:schemeClr val="tx1"/>
          </a:solidFill>
          <a:latin typeface="+mn-lt"/>
          <a:ea typeface="+mn-ea"/>
          <a:cs typeface="+mn-cs"/>
        </a:defRPr>
      </a:lvl7pPr>
      <a:lvl8pPr marL="3982834" algn="l" defTabSz="568976" rtl="0" eaLnBrk="1" latinLnBrk="0" hangingPunct="1">
        <a:defRPr sz="2240" kern="1200">
          <a:solidFill>
            <a:schemeClr val="tx1"/>
          </a:solidFill>
          <a:latin typeface="+mn-lt"/>
          <a:ea typeface="+mn-ea"/>
          <a:cs typeface="+mn-cs"/>
        </a:defRPr>
      </a:lvl8pPr>
      <a:lvl9pPr marL="4551810" algn="l" defTabSz="568976" rtl="0" eaLnBrk="1" latinLnBrk="0" hangingPunct="1">
        <a:defRPr sz="22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Imagem 1">
            <a:extLst>
              <a:ext uri="{FF2B5EF4-FFF2-40B4-BE49-F238E27FC236}">
                <a16:creationId xmlns:a16="http://schemas.microsoft.com/office/drawing/2014/main" id="{F25A08A1-E7DE-4BEA-AFF3-CF835688E2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" y="0"/>
            <a:ext cx="113792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0876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10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107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107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107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107">
          <a:solidFill>
            <a:schemeClr val="tx1"/>
          </a:solidFill>
          <a:latin typeface="Calibri" pitchFamily="34" charset="0"/>
        </a:defRPr>
      </a:lvl5pPr>
      <a:lvl6pPr marL="426705" algn="ctr" rtl="0" fontAlgn="base">
        <a:spcBef>
          <a:spcPct val="0"/>
        </a:spcBef>
        <a:spcAft>
          <a:spcPct val="0"/>
        </a:spcAft>
        <a:defRPr sz="4107">
          <a:solidFill>
            <a:schemeClr val="tx1"/>
          </a:solidFill>
          <a:latin typeface="Calibri" pitchFamily="34" charset="0"/>
        </a:defRPr>
      </a:lvl6pPr>
      <a:lvl7pPr marL="853410" algn="ctr" rtl="0" fontAlgn="base">
        <a:spcBef>
          <a:spcPct val="0"/>
        </a:spcBef>
        <a:spcAft>
          <a:spcPct val="0"/>
        </a:spcAft>
        <a:defRPr sz="4107">
          <a:solidFill>
            <a:schemeClr val="tx1"/>
          </a:solidFill>
          <a:latin typeface="Calibri" pitchFamily="34" charset="0"/>
        </a:defRPr>
      </a:lvl7pPr>
      <a:lvl8pPr marL="1280114" algn="ctr" rtl="0" fontAlgn="base">
        <a:spcBef>
          <a:spcPct val="0"/>
        </a:spcBef>
        <a:spcAft>
          <a:spcPct val="0"/>
        </a:spcAft>
        <a:defRPr sz="4107">
          <a:solidFill>
            <a:schemeClr val="tx1"/>
          </a:solidFill>
          <a:latin typeface="Calibri" pitchFamily="34" charset="0"/>
        </a:defRPr>
      </a:lvl8pPr>
      <a:lvl9pPr marL="1706819" algn="ctr" rtl="0" fontAlgn="base">
        <a:spcBef>
          <a:spcPct val="0"/>
        </a:spcBef>
        <a:spcAft>
          <a:spcPct val="0"/>
        </a:spcAft>
        <a:defRPr sz="4107">
          <a:solidFill>
            <a:schemeClr val="tx1"/>
          </a:solidFill>
          <a:latin typeface="Calibri" pitchFamily="34" charset="0"/>
        </a:defRPr>
      </a:lvl9pPr>
    </p:titleStyle>
    <p:bodyStyle>
      <a:lvl1pPr marL="320029" indent="-32002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693396" indent="-266691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13" kern="1200">
          <a:solidFill>
            <a:schemeClr val="tx1"/>
          </a:solidFill>
          <a:latin typeface="+mn-lt"/>
          <a:ea typeface="+mn-ea"/>
          <a:cs typeface="+mn-cs"/>
        </a:defRPr>
      </a:lvl2pPr>
      <a:lvl3pPr marL="1066762" indent="-21335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3pPr>
      <a:lvl4pPr marL="1493467" indent="-21335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920171" indent="-21335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346876" indent="-213352" algn="l" defTabSz="853410" rtl="0" eaLnBrk="1" latinLnBrk="0" hangingPunct="1">
        <a:spcBef>
          <a:spcPct val="20000"/>
        </a:spcBef>
        <a:buFont typeface="Arial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73581" indent="-213352" algn="l" defTabSz="853410" rtl="0" eaLnBrk="1" latinLnBrk="0" hangingPunct="1">
        <a:spcBef>
          <a:spcPct val="20000"/>
        </a:spcBef>
        <a:buFont typeface="Arial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6" indent="-213352" algn="l" defTabSz="853410" rtl="0" eaLnBrk="1" latinLnBrk="0" hangingPunct="1">
        <a:spcBef>
          <a:spcPct val="20000"/>
        </a:spcBef>
        <a:buFont typeface="Arial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26990" indent="-213352" algn="l" defTabSz="853410" rtl="0" eaLnBrk="1" latinLnBrk="0" hangingPunct="1">
        <a:spcBef>
          <a:spcPct val="20000"/>
        </a:spcBef>
        <a:buFont typeface="Arial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26705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2pPr>
      <a:lvl3pPr marL="853410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14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4pPr>
      <a:lvl5pPr marL="1706819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5pPr>
      <a:lvl6pPr marL="2133524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6pPr>
      <a:lvl7pPr marL="2560229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7pPr>
      <a:lvl8pPr marL="2986933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8pPr>
      <a:lvl9pPr marL="3413638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7662E1-1C0E-4007-A864-0D2C73910F95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71DBC7-A563-4787-896F-A8C55AC39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480" y="284482"/>
            <a:ext cx="10810240" cy="595630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D4A25B-ECC2-4D0E-BA51-828900AA1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4481" y="1386841"/>
            <a:ext cx="10810240" cy="1957823"/>
          </a:xfrm>
          <a:prstGeom prst="rect">
            <a:avLst/>
          </a:prstGeom>
        </p:spPr>
        <p:txBody>
          <a:bodyPr vert="horz" lIns="0" tIns="45720" rIns="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AAC10-7019-4712-85D0-4C900536A5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82320" y="6501554"/>
            <a:ext cx="2560320" cy="3407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AEACD-8FDE-40BC-8286-930C357A13C7}" type="datetimeFigureOut">
              <a:rPr lang="en-US" smtClean="0"/>
              <a:pPr/>
              <a:t>6/16/2024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5BB608-7507-49E6-A3EF-FCF70056BA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9360" y="6501554"/>
            <a:ext cx="3840480" cy="3407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EABC0-4D9B-4F84-9C7F-2B0BE8033B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36560" y="6501554"/>
            <a:ext cx="2560320" cy="3407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664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53" r:id="rId1"/>
    <p:sldLayoutId id="2147484654" r:id="rId2"/>
    <p:sldLayoutId id="2147484655" r:id="rId3"/>
    <p:sldLayoutId id="2147484656" r:id="rId4"/>
    <p:sldLayoutId id="2147484657" r:id="rId5"/>
    <p:sldLayoutId id="2147484658" r:id="rId6"/>
    <p:sldLayoutId id="2147484659" r:id="rId7"/>
    <p:sldLayoutId id="2147484660" r:id="rId8"/>
    <p:sldLayoutId id="2147484661" r:id="rId9"/>
    <p:sldLayoutId id="2147484662" r:id="rId10"/>
    <p:sldLayoutId id="2147484663" r:id="rId11"/>
    <p:sldLayoutId id="2147484664" r:id="rId12"/>
    <p:sldLayoutId id="2147484665" r:id="rId13"/>
    <p:sldLayoutId id="2147484666" r:id="rId14"/>
    <p:sldLayoutId id="2147484667" r:id="rId15"/>
    <p:sldLayoutId id="2147484668" r:id="rId16"/>
    <p:sldLayoutId id="2147484669" r:id="rId17"/>
    <p:sldLayoutId id="2147484670" r:id="rId18"/>
    <p:sldLayoutId id="2147484671" r:id="rId19"/>
    <p:sldLayoutId id="2147484672" r:id="rId20"/>
    <p:sldLayoutId id="2147484673" r:id="rId21"/>
    <p:sldLayoutId id="2147484674" r:id="rId22"/>
    <p:sldLayoutId id="2147484675" r:id="rId23"/>
    <p:sldLayoutId id="2147484676" r:id="rId24"/>
    <p:sldLayoutId id="2147484677" r:id="rId25"/>
    <p:sldLayoutId id="2147484678" r:id="rId26"/>
    <p:sldLayoutId id="2147484679" r:id="rId27"/>
    <p:sldLayoutId id="2147484680" r:id="rId28"/>
    <p:sldLayoutId id="2147484681" r:id="rId29"/>
    <p:sldLayoutId id="2147484682" r:id="rId30"/>
  </p:sldLayoutIdLst>
  <p:transition>
    <p:fade/>
  </p:transition>
  <p:txStyles>
    <p:titleStyle>
      <a:lvl1pPr algn="l" defTabSz="853410" rtl="0" eaLnBrk="1" latinLnBrk="0" hangingPunct="1">
        <a:lnSpc>
          <a:spcPct val="90000"/>
        </a:lnSpc>
        <a:spcBef>
          <a:spcPct val="0"/>
        </a:spcBef>
        <a:buNone/>
        <a:defRPr sz="3733" kern="1200" spc="-93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3352" indent="-213352" algn="l" defTabSz="853410" rtl="0" eaLnBrk="1" latinLnBrk="0" hangingPunct="1">
        <a:lnSpc>
          <a:spcPct val="90000"/>
        </a:lnSpc>
        <a:spcBef>
          <a:spcPts val="0"/>
        </a:spcBef>
        <a:spcAft>
          <a:spcPts val="1120"/>
        </a:spcAft>
        <a:buSzPct val="90000"/>
        <a:buFont typeface="Amazon Ember Display" panose="020F0603020204020204" pitchFamily="34" charset="0"/>
        <a:buChar char="•"/>
        <a:defRPr sz="2613" kern="1200">
          <a:solidFill>
            <a:schemeClr val="tx1"/>
          </a:solidFill>
          <a:latin typeface="+mn-lt"/>
          <a:ea typeface="+mn-ea"/>
          <a:cs typeface="+mn-cs"/>
        </a:defRPr>
      </a:lvl1pPr>
      <a:lvl2pPr marL="426705" indent="-213352" algn="l" defTabSz="853410" rtl="0" eaLnBrk="1" latinLnBrk="0" hangingPunct="1">
        <a:lnSpc>
          <a:spcPct val="90000"/>
        </a:lnSpc>
        <a:spcBef>
          <a:spcPts val="0"/>
        </a:spcBef>
        <a:spcAft>
          <a:spcPts val="1120"/>
        </a:spcAft>
        <a:buSzPct val="90000"/>
        <a:buFont typeface="Wingdings" panose="05000000000000000000" pitchFamily="2" charset="2"/>
        <a:buChar char="§"/>
        <a:defRPr sz="2240" kern="1200">
          <a:solidFill>
            <a:schemeClr val="tx1"/>
          </a:solidFill>
          <a:latin typeface="+mn-lt"/>
          <a:ea typeface="+mn-ea"/>
          <a:cs typeface="+mn-cs"/>
        </a:defRPr>
      </a:lvl2pPr>
      <a:lvl3pPr marL="640057" indent="-213352" algn="l" defTabSz="853410" rtl="0" eaLnBrk="1" latinLnBrk="0" hangingPunct="1">
        <a:lnSpc>
          <a:spcPct val="90000"/>
        </a:lnSpc>
        <a:spcBef>
          <a:spcPts val="0"/>
        </a:spcBef>
        <a:spcAft>
          <a:spcPts val="560"/>
        </a:spcAft>
        <a:buFont typeface="Amazon Ember Display" panose="020F0603020204020204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853410" indent="-213352" algn="l" defTabSz="853410" rtl="0" eaLnBrk="1" latinLnBrk="0" hangingPunct="1">
        <a:lnSpc>
          <a:spcPct val="90000"/>
        </a:lnSpc>
        <a:spcBef>
          <a:spcPts val="0"/>
        </a:spcBef>
        <a:spcAft>
          <a:spcPts val="560"/>
        </a:spcAft>
        <a:buFont typeface="Amazon Ember Display" panose="020F0603020204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4pPr>
      <a:lvl5pPr marL="853410" indent="-213352" algn="l" defTabSz="853410" rtl="0" eaLnBrk="1" latinLnBrk="0" hangingPunct="1">
        <a:lnSpc>
          <a:spcPct val="90000"/>
        </a:lnSpc>
        <a:spcBef>
          <a:spcPts val="0"/>
        </a:spcBef>
        <a:buFont typeface="Amazon Ember Display" panose="020F0603020204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5pPr>
      <a:lvl6pPr marL="2346876" indent="-213352" algn="l" defTabSz="853410" rtl="0" eaLnBrk="1" latinLnBrk="0" hangingPunct="1">
        <a:lnSpc>
          <a:spcPct val="90000"/>
        </a:lnSpc>
        <a:spcBef>
          <a:spcPts val="467"/>
        </a:spcBef>
        <a:buFont typeface="Amazon Ember Display" panose="020F0603020204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6pPr>
      <a:lvl7pPr marL="2773581" indent="-213352" algn="l" defTabSz="853410" rtl="0" eaLnBrk="1" latinLnBrk="0" hangingPunct="1">
        <a:lnSpc>
          <a:spcPct val="90000"/>
        </a:lnSpc>
        <a:spcBef>
          <a:spcPts val="467"/>
        </a:spcBef>
        <a:buFont typeface="Amazon Ember Display" panose="020F0603020204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6" indent="-213352" algn="l" defTabSz="853410" rtl="0" eaLnBrk="1" latinLnBrk="0" hangingPunct="1">
        <a:lnSpc>
          <a:spcPct val="90000"/>
        </a:lnSpc>
        <a:spcBef>
          <a:spcPts val="467"/>
        </a:spcBef>
        <a:buFont typeface="Amazon Ember Display" panose="020F0603020204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8pPr>
      <a:lvl9pPr marL="3626990" indent="-213352" algn="l" defTabSz="853410" rtl="0" eaLnBrk="1" latinLnBrk="0" hangingPunct="1">
        <a:lnSpc>
          <a:spcPct val="90000"/>
        </a:lnSpc>
        <a:spcBef>
          <a:spcPts val="467"/>
        </a:spcBef>
        <a:buFont typeface="Amazon Ember Display" panose="020F0603020204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26705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2pPr>
      <a:lvl3pPr marL="853410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14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4pPr>
      <a:lvl5pPr marL="1706819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5pPr>
      <a:lvl6pPr marL="2133524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6pPr>
      <a:lvl7pPr marL="2560229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7pPr>
      <a:lvl8pPr marL="2986933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8pPr>
      <a:lvl9pPr marL="3413638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92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pos="192">
          <p15:clr>
            <a:srgbClr val="F26B43"/>
          </p15:clr>
        </p15:guide>
        <p15:guide id="6" pos="7488">
          <p15:clr>
            <a:srgbClr val="F26B43"/>
          </p15:clr>
        </p15:guide>
        <p15:guide id="7" orient="horz" pos="93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71DBC7-A563-4787-896F-A8C55AC39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480" y="284482"/>
            <a:ext cx="10810240" cy="595630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D4A25B-ECC2-4D0E-BA51-828900AA1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4481" y="1386841"/>
            <a:ext cx="10810240" cy="1957823"/>
          </a:xfrm>
          <a:prstGeom prst="rect">
            <a:avLst/>
          </a:prstGeom>
        </p:spPr>
        <p:txBody>
          <a:bodyPr vert="horz" lIns="0" tIns="45720" rIns="0" bIns="45720" rtlCol="0">
            <a:sp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AAC10-7019-4712-85D0-4C900536A5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82320" y="6501554"/>
            <a:ext cx="2560320" cy="3407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AEACD-8FDE-40BC-8286-930C357A13C7}" type="datetimeFigureOut">
              <a:rPr lang="en-US" smtClean="0"/>
              <a:pPr/>
              <a:t>6/16/2024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5BB608-7507-49E6-A3EF-FCF70056BA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9360" y="6501554"/>
            <a:ext cx="3840480" cy="3407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EABC0-4D9B-4F84-9C7F-2B0BE8033B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36560" y="6501554"/>
            <a:ext cx="2560320" cy="3407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9725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84" r:id="rId1"/>
    <p:sldLayoutId id="2147484685" r:id="rId2"/>
    <p:sldLayoutId id="2147484686" r:id="rId3"/>
    <p:sldLayoutId id="2147484687" r:id="rId4"/>
    <p:sldLayoutId id="2147484688" r:id="rId5"/>
    <p:sldLayoutId id="2147484689" r:id="rId6"/>
    <p:sldLayoutId id="2147484690" r:id="rId7"/>
    <p:sldLayoutId id="2147484691" r:id="rId8"/>
    <p:sldLayoutId id="2147484692" r:id="rId9"/>
    <p:sldLayoutId id="2147484693" r:id="rId10"/>
    <p:sldLayoutId id="2147484694" r:id="rId11"/>
    <p:sldLayoutId id="2147484695" r:id="rId12"/>
    <p:sldLayoutId id="2147484696" r:id="rId13"/>
    <p:sldLayoutId id="2147484697" r:id="rId14"/>
    <p:sldLayoutId id="2147484698" r:id="rId15"/>
    <p:sldLayoutId id="2147484699" r:id="rId16"/>
    <p:sldLayoutId id="2147484700" r:id="rId17"/>
    <p:sldLayoutId id="2147484701" r:id="rId18"/>
    <p:sldLayoutId id="2147484702" r:id="rId19"/>
    <p:sldLayoutId id="2147484703" r:id="rId20"/>
    <p:sldLayoutId id="2147484704" r:id="rId21"/>
    <p:sldLayoutId id="2147484705" r:id="rId22"/>
    <p:sldLayoutId id="2147484706" r:id="rId23"/>
    <p:sldLayoutId id="2147484707" r:id="rId24"/>
    <p:sldLayoutId id="2147484708" r:id="rId25"/>
    <p:sldLayoutId id="2147484709" r:id="rId26"/>
    <p:sldLayoutId id="2147484710" r:id="rId27"/>
    <p:sldLayoutId id="2147484711" r:id="rId28"/>
    <p:sldLayoutId id="2147484712" r:id="rId29"/>
    <p:sldLayoutId id="2147484713" r:id="rId30"/>
  </p:sldLayoutIdLst>
  <p:transition>
    <p:fade/>
  </p:transition>
  <p:txStyles>
    <p:titleStyle>
      <a:lvl1pPr algn="l" defTabSz="853410" rtl="0" eaLnBrk="1" latinLnBrk="0" hangingPunct="1">
        <a:lnSpc>
          <a:spcPct val="90000"/>
        </a:lnSpc>
        <a:spcBef>
          <a:spcPct val="0"/>
        </a:spcBef>
        <a:buNone/>
        <a:defRPr sz="3733" b="1" kern="1200" spc="-93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3352" indent="-213352" algn="l" defTabSz="853410" rtl="0" eaLnBrk="1" latinLnBrk="0" hangingPunct="1">
        <a:lnSpc>
          <a:spcPct val="90000"/>
        </a:lnSpc>
        <a:spcBef>
          <a:spcPts val="0"/>
        </a:spcBef>
        <a:spcAft>
          <a:spcPts val="1120"/>
        </a:spcAft>
        <a:buClr>
          <a:schemeClr val="tx1"/>
        </a:buClr>
        <a:buSzPct val="90000"/>
        <a:buFont typeface="Amazon Ember Display" panose="020F0603020204020204" pitchFamily="34" charset="0"/>
        <a:buChar char="•"/>
        <a:defRPr sz="2613" kern="1200">
          <a:solidFill>
            <a:schemeClr val="tx1"/>
          </a:solidFill>
          <a:latin typeface="+mn-lt"/>
          <a:ea typeface="+mn-ea"/>
          <a:cs typeface="+mn-cs"/>
        </a:defRPr>
      </a:lvl1pPr>
      <a:lvl2pPr marL="426705" indent="-213352" algn="l" defTabSz="853410" rtl="0" eaLnBrk="1" latinLnBrk="0" hangingPunct="1">
        <a:lnSpc>
          <a:spcPct val="90000"/>
        </a:lnSpc>
        <a:spcBef>
          <a:spcPts val="0"/>
        </a:spcBef>
        <a:spcAft>
          <a:spcPts val="1120"/>
        </a:spcAft>
        <a:buClr>
          <a:schemeClr val="tx1"/>
        </a:buClr>
        <a:buSzPct val="90000"/>
        <a:buFont typeface="Wingdings" panose="05000000000000000000" pitchFamily="2" charset="2"/>
        <a:buChar char="§"/>
        <a:defRPr sz="2240" kern="1200">
          <a:solidFill>
            <a:schemeClr val="tx1"/>
          </a:solidFill>
          <a:latin typeface="+mn-lt"/>
          <a:ea typeface="+mn-ea"/>
          <a:cs typeface="+mn-cs"/>
        </a:defRPr>
      </a:lvl2pPr>
      <a:lvl3pPr marL="640057" indent="-213352" algn="l" defTabSz="853410" rtl="0" eaLnBrk="1" latinLnBrk="0" hangingPunct="1">
        <a:lnSpc>
          <a:spcPct val="90000"/>
        </a:lnSpc>
        <a:spcBef>
          <a:spcPts val="0"/>
        </a:spcBef>
        <a:spcAft>
          <a:spcPts val="560"/>
        </a:spcAft>
        <a:buClr>
          <a:schemeClr val="tx1"/>
        </a:buClr>
        <a:buFont typeface="Amazon Ember Display" panose="020F0603020204020204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853410" indent="-213352" algn="l" defTabSz="853410" rtl="0" eaLnBrk="1" latinLnBrk="0" hangingPunct="1">
        <a:lnSpc>
          <a:spcPct val="90000"/>
        </a:lnSpc>
        <a:spcBef>
          <a:spcPts val="0"/>
        </a:spcBef>
        <a:spcAft>
          <a:spcPts val="560"/>
        </a:spcAft>
        <a:buClr>
          <a:schemeClr val="tx1"/>
        </a:buClr>
        <a:buFont typeface="Amazon Ember Display" panose="020F0603020204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4pPr>
      <a:lvl5pPr marL="853410" indent="-213352" algn="l" defTabSz="853410" rtl="0" eaLnBrk="1" latinLnBrk="0" hangingPunct="1">
        <a:lnSpc>
          <a:spcPct val="90000"/>
        </a:lnSpc>
        <a:spcBef>
          <a:spcPts val="0"/>
        </a:spcBef>
        <a:buClr>
          <a:schemeClr val="tx1"/>
        </a:buClr>
        <a:buFont typeface="Amazon Ember Display" panose="020F0603020204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5pPr>
      <a:lvl6pPr marL="2346876" indent="-213352" algn="l" defTabSz="853410" rtl="0" eaLnBrk="1" latinLnBrk="0" hangingPunct="1">
        <a:lnSpc>
          <a:spcPct val="90000"/>
        </a:lnSpc>
        <a:spcBef>
          <a:spcPts val="467"/>
        </a:spcBef>
        <a:buFont typeface="Amazon Ember Display" panose="020F0603020204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6pPr>
      <a:lvl7pPr marL="2773581" indent="-213352" algn="l" defTabSz="853410" rtl="0" eaLnBrk="1" latinLnBrk="0" hangingPunct="1">
        <a:lnSpc>
          <a:spcPct val="90000"/>
        </a:lnSpc>
        <a:spcBef>
          <a:spcPts val="467"/>
        </a:spcBef>
        <a:buFont typeface="Amazon Ember Display" panose="020F0603020204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6" indent="-213352" algn="l" defTabSz="853410" rtl="0" eaLnBrk="1" latinLnBrk="0" hangingPunct="1">
        <a:lnSpc>
          <a:spcPct val="90000"/>
        </a:lnSpc>
        <a:spcBef>
          <a:spcPts val="467"/>
        </a:spcBef>
        <a:buFont typeface="Amazon Ember Display" panose="020F0603020204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8pPr>
      <a:lvl9pPr marL="3626990" indent="-213352" algn="l" defTabSz="853410" rtl="0" eaLnBrk="1" latinLnBrk="0" hangingPunct="1">
        <a:lnSpc>
          <a:spcPct val="90000"/>
        </a:lnSpc>
        <a:spcBef>
          <a:spcPts val="467"/>
        </a:spcBef>
        <a:buFont typeface="Amazon Ember Display" panose="020F0603020204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26705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2pPr>
      <a:lvl3pPr marL="853410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14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4pPr>
      <a:lvl5pPr marL="1706819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5pPr>
      <a:lvl6pPr marL="2133524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6pPr>
      <a:lvl7pPr marL="2560229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7pPr>
      <a:lvl8pPr marL="2986933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8pPr>
      <a:lvl9pPr marL="3413638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92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pos="192">
          <p15:clr>
            <a:srgbClr val="F26B43"/>
          </p15:clr>
        </p15:guide>
        <p15:guide id="6" pos="7488">
          <p15:clr>
            <a:srgbClr val="F26B43"/>
          </p15:clr>
        </p15:guide>
        <p15:guide id="7" orient="horz" pos="93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024119B-8E15-4B83-B1BC-D7FFE507A9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" y="-12135"/>
            <a:ext cx="11379200" cy="64008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C8C5DE0-51D2-4F5E-B58E-2921471B14AB}"/>
              </a:ext>
            </a:extLst>
          </p:cNvPr>
          <p:cNvSpPr/>
          <p:nvPr userDrawn="1"/>
        </p:nvSpPr>
        <p:spPr>
          <a:xfrm>
            <a:off x="0" y="1"/>
            <a:ext cx="7574280" cy="6398712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8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FB651A9D-8C03-43D8-B999-1BF9085DFB43}"/>
              </a:ext>
            </a:extLst>
          </p:cNvPr>
          <p:cNvSpPr/>
          <p:nvPr userDrawn="1"/>
        </p:nvSpPr>
        <p:spPr>
          <a:xfrm>
            <a:off x="0" y="-12135"/>
            <a:ext cx="11379200" cy="252913"/>
          </a:xfrm>
          <a:prstGeom prst="rect">
            <a:avLst/>
          </a:prstGeom>
          <a:gradFill>
            <a:gsLst>
              <a:gs pos="0">
                <a:srgbClr val="2F049A"/>
              </a:gs>
              <a:gs pos="100000">
                <a:srgbClr val="BE2D9C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6E77853-968C-4A62-ACEB-F7C17D346DF3}"/>
              </a:ext>
            </a:extLst>
          </p:cNvPr>
          <p:cNvSpPr txBox="1"/>
          <p:nvPr userDrawn="1"/>
        </p:nvSpPr>
        <p:spPr>
          <a:xfrm>
            <a:off x="0" y="6122944"/>
            <a:ext cx="1515389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32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Vinicius F. Caridá</a:t>
            </a:r>
            <a:endParaRPr kumimoji="0" lang="en-US" sz="1232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6902F50-D7D8-4D91-98AE-940C31BF75C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590" y="240777"/>
            <a:ext cx="1332516" cy="74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180842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187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7" indent="-228547" algn="l" defTabSz="91418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40" indent="-228547" algn="l" defTabSz="91418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34" indent="-228547" algn="l" defTabSz="91418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827" indent="-228547" algn="l" defTabSz="91418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20" indent="-228547" algn="l" defTabSz="91418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14" indent="-228547" algn="l" defTabSz="91418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07" indent="-228547" algn="l" defTabSz="91418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00" indent="-228547" algn="l" defTabSz="91418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93" indent="-228547" algn="l" defTabSz="91418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1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3" algn="l" defTabSz="9141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7" algn="l" defTabSz="9141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0" algn="l" defTabSz="9141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3" algn="l" defTabSz="9141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66" algn="l" defTabSz="9141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0" algn="l" defTabSz="9141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3" algn="l" defTabSz="9141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46" algn="l" defTabSz="9141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6955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873" r:id="rId3"/>
  </p:sldLayoutIdLst>
  <p:hf hdr="0" ftr="0" dt="0"/>
  <p:txStyles>
    <p:titleStyle>
      <a:lvl1pPr algn="l" defTabSz="914187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7" indent="-228547" algn="l" defTabSz="91418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40" indent="-228547" algn="l" defTabSz="91418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34" indent="-228547" algn="l" defTabSz="91418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827" indent="-228547" algn="l" defTabSz="91418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20" indent="-228547" algn="l" defTabSz="91418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14" indent="-228547" algn="l" defTabSz="91418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07" indent="-228547" algn="l" defTabSz="91418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00" indent="-228547" algn="l" defTabSz="91418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93" indent="-228547" algn="l" defTabSz="91418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1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3" algn="l" defTabSz="9141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7" algn="l" defTabSz="9141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0" algn="l" defTabSz="9141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3" algn="l" defTabSz="9141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66" algn="l" defTabSz="9141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0" algn="l" defTabSz="9141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3" algn="l" defTabSz="9141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46" algn="l" defTabSz="9141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9DDC499-3D51-441D-9D19-1CA656914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38" y="341313"/>
            <a:ext cx="9813925" cy="1236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187F989-3340-436A-A23E-4082377F6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2638" y="1703388"/>
            <a:ext cx="9813925" cy="4062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9806106-7680-4A7E-98FF-E69985C7EF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82638" y="5932488"/>
            <a:ext cx="2560637" cy="341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A5391-19AC-44B3-AF77-DBF692A0418F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0FDAFE6-3E29-42BE-B0BD-429F36385A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8725" y="5932488"/>
            <a:ext cx="3841750" cy="341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3E5EF11-9D1A-42A2-926C-CE0DA94D35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35925" y="5932488"/>
            <a:ext cx="2560638" cy="341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808DF-944F-425B-A83A-182FAF66DF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92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4" r:id="rId1"/>
    <p:sldLayoutId id="2147484605" r:id="rId2"/>
    <p:sldLayoutId id="2147484606" r:id="rId3"/>
    <p:sldLayoutId id="2147484607" r:id="rId4"/>
    <p:sldLayoutId id="2147484608" r:id="rId5"/>
    <p:sldLayoutId id="2147484609" r:id="rId6"/>
    <p:sldLayoutId id="2147484610" r:id="rId7"/>
    <p:sldLayoutId id="2147484611" r:id="rId8"/>
    <p:sldLayoutId id="2147484612" r:id="rId9"/>
    <p:sldLayoutId id="2147484613" r:id="rId10"/>
    <p:sldLayoutId id="21474846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3"/>
          <p:cNvSpPr txBox="1">
            <a:spLocks noGrp="1"/>
          </p:cNvSpPr>
          <p:nvPr>
            <p:ph type="title"/>
          </p:nvPr>
        </p:nvSpPr>
        <p:spPr>
          <a:xfrm>
            <a:off x="387894" y="324738"/>
            <a:ext cx="10603413" cy="783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17EE"/>
              </a:buClr>
              <a:buSzPts val="1400"/>
              <a:buFont typeface="Source Sans Pro"/>
              <a:buNone/>
              <a:defRPr sz="1800" i="0" u="none" strike="noStrike" cap="none">
                <a:solidFill>
                  <a:srgbClr val="5A17E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rgbClr val="423B88"/>
              </a:buClr>
              <a:buSzPts val="1400"/>
              <a:buFont typeface="Source Sans Pro"/>
              <a:buNone/>
              <a:defRPr sz="1800">
                <a:solidFill>
                  <a:srgbClr val="423B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rgbClr val="423B88"/>
              </a:buClr>
              <a:buSzPts val="1400"/>
              <a:buFont typeface="Source Sans Pro"/>
              <a:buNone/>
              <a:defRPr sz="1800">
                <a:solidFill>
                  <a:srgbClr val="423B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rgbClr val="423B88"/>
              </a:buClr>
              <a:buSzPts val="1400"/>
              <a:buFont typeface="Source Sans Pro"/>
              <a:buNone/>
              <a:defRPr sz="1800">
                <a:solidFill>
                  <a:srgbClr val="423B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rgbClr val="423B88"/>
              </a:buClr>
              <a:buSzPts val="1400"/>
              <a:buFont typeface="Source Sans Pro"/>
              <a:buNone/>
              <a:defRPr sz="1800">
                <a:solidFill>
                  <a:srgbClr val="423B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rgbClr val="423B88"/>
              </a:buClr>
              <a:buSzPts val="1400"/>
              <a:buFont typeface="Source Sans Pro"/>
              <a:buNone/>
              <a:defRPr sz="1800">
                <a:solidFill>
                  <a:srgbClr val="423B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rgbClr val="423B88"/>
              </a:buClr>
              <a:buSzPts val="1400"/>
              <a:buFont typeface="Source Sans Pro"/>
              <a:buNone/>
              <a:defRPr sz="1800">
                <a:solidFill>
                  <a:srgbClr val="423B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rgbClr val="423B88"/>
              </a:buClr>
              <a:buSzPts val="1400"/>
              <a:buFont typeface="Source Sans Pro"/>
              <a:buNone/>
              <a:defRPr sz="1800">
                <a:solidFill>
                  <a:srgbClr val="423B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rgbClr val="423B88"/>
              </a:buClr>
              <a:buSzPts val="1400"/>
              <a:buFont typeface="Source Sans Pro"/>
              <a:buNone/>
              <a:defRPr sz="1800">
                <a:solidFill>
                  <a:srgbClr val="423B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78" name="Google Shape;178;p43"/>
          <p:cNvSpPr txBox="1">
            <a:spLocks noGrp="1"/>
          </p:cNvSpPr>
          <p:nvPr>
            <p:ph type="body" idx="1"/>
          </p:nvPr>
        </p:nvSpPr>
        <p:spPr>
          <a:xfrm>
            <a:off x="387894" y="1015840"/>
            <a:ext cx="10603413" cy="436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400"/>
              <a:buFont typeface="Source Sans Pro"/>
              <a:buNone/>
              <a:defRPr sz="1400" i="0" u="none" strike="noStrike" cap="none">
                <a:solidFill>
                  <a:srgbClr val="75757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57575"/>
              </a:buClr>
              <a:buSzPts val="1400"/>
              <a:buFont typeface="Source Sans Pro"/>
              <a:buNone/>
              <a:defRPr sz="1400" i="0" u="none" strike="noStrike" cap="none">
                <a:solidFill>
                  <a:srgbClr val="75757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57575"/>
              </a:buClr>
              <a:buSzPts val="1400"/>
              <a:buFont typeface="Source Sans Pro"/>
              <a:buNone/>
              <a:defRPr sz="1400" i="0" u="none" strike="noStrike" cap="none">
                <a:solidFill>
                  <a:srgbClr val="75757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57575"/>
              </a:buClr>
              <a:buSzPts val="1400"/>
              <a:buFont typeface="Source Sans Pro"/>
              <a:buNone/>
              <a:defRPr sz="1400" i="0" u="none" strike="noStrike" cap="none">
                <a:solidFill>
                  <a:srgbClr val="75757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57575"/>
              </a:buClr>
              <a:buSzPts val="1400"/>
              <a:buFont typeface="Source Sans Pro"/>
              <a:buNone/>
              <a:defRPr sz="1400" i="0" u="none" strike="noStrike" cap="none">
                <a:solidFill>
                  <a:srgbClr val="75757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57575"/>
              </a:buClr>
              <a:buSzPts val="1400"/>
              <a:buFont typeface="Source Sans Pro"/>
              <a:buNone/>
              <a:defRPr sz="1400" i="0" u="none" strike="noStrike" cap="none">
                <a:solidFill>
                  <a:srgbClr val="75757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57575"/>
              </a:buClr>
              <a:buSzPts val="1400"/>
              <a:buFont typeface="Source Sans Pro"/>
              <a:buNone/>
              <a:defRPr sz="1400" i="0" u="none" strike="noStrike" cap="none">
                <a:solidFill>
                  <a:srgbClr val="75757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57575"/>
              </a:buClr>
              <a:buSzPts val="1400"/>
              <a:buFont typeface="Source Sans Pro"/>
              <a:buNone/>
              <a:defRPr sz="1400" i="0" u="none" strike="noStrike" cap="none">
                <a:solidFill>
                  <a:srgbClr val="75757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757575"/>
              </a:buClr>
              <a:buSzPts val="1400"/>
              <a:buFont typeface="Source Sans Pro"/>
              <a:buNone/>
              <a:defRPr sz="1400" i="0" u="none" strike="noStrike" cap="none">
                <a:solidFill>
                  <a:srgbClr val="75757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457017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4000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4" r:id="rId1"/>
    <p:sldLayoutId id="2147484145" r:id="rId2"/>
    <p:sldLayoutId id="2147484146" r:id="rId3"/>
  </p:sldLayoutIdLst>
  <p:txStyles>
    <p:titleStyle>
      <a:lvl1pPr algn="l" defTabSz="914187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7" indent="-228547" algn="l" defTabSz="91418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40" indent="-228547" algn="l" defTabSz="91418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34" indent="-228547" algn="l" defTabSz="91418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827" indent="-228547" algn="l" defTabSz="91418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20" indent="-228547" algn="l" defTabSz="91418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14" indent="-228547" algn="l" defTabSz="91418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07" indent="-228547" algn="l" defTabSz="91418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00" indent="-228547" algn="l" defTabSz="91418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93" indent="-228547" algn="l" defTabSz="91418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1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3" algn="l" defTabSz="9141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7" algn="l" defTabSz="9141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0" algn="l" defTabSz="9141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3" algn="l" defTabSz="9141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66" algn="l" defTabSz="9141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0" algn="l" defTabSz="9141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3" algn="l" defTabSz="9141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46" algn="l" defTabSz="9141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2AF0603-BC81-4F18-A20E-08D0F40EFACF}"/>
              </a:ext>
            </a:extLst>
          </p:cNvPr>
          <p:cNvPicPr>
            <a:picLocks noChangeAspect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" y="0"/>
            <a:ext cx="11379200" cy="6400800"/>
          </a:xfrm>
          <a:prstGeom prst="rect">
            <a:avLst/>
          </a:prstGeom>
        </p:spPr>
      </p:pic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263005" y="417464"/>
            <a:ext cx="10492907" cy="58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"/>
              <a:buNone/>
              <a:defRPr sz="24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127923" y="1255801"/>
            <a:ext cx="10492907" cy="4224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pen Sans"/>
              <a:buChar char="•"/>
              <a:defRPr sz="1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–"/>
              <a:defRPr sz="14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•"/>
              <a:defRPr sz="14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Char char="–"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Open Sans"/>
              <a:buChar char="»"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Char char="•"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•"/>
              <a:defRPr sz="14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Open Sans"/>
              <a:buChar char="•"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pen Sans"/>
              <a:buChar char="•"/>
              <a:defRPr sz="1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C614AB9-5332-418B-931C-44D13FFF4DF7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045" y="5161923"/>
            <a:ext cx="1806976" cy="9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2720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383" r:id="rId1"/>
    <p:sldLayoutId id="2147484384" r:id="rId2"/>
    <p:sldLayoutId id="2147484385" r:id="rId3"/>
    <p:sldLayoutId id="2147484386" r:id="rId4"/>
    <p:sldLayoutId id="2147484387" r:id="rId5"/>
    <p:sldLayoutId id="2147484388" r:id="rId6"/>
    <p:sldLayoutId id="2147484389" r:id="rId7"/>
    <p:sldLayoutId id="2147484390" r:id="rId8"/>
    <p:sldLayoutId id="2147484391" r:id="rId9"/>
    <p:sldLayoutId id="2147484392" r:id="rId10"/>
    <p:sldLayoutId id="2147484393" r:id="rId11"/>
    <p:sldLayoutId id="2147484394" r:id="rId12"/>
    <p:sldLayoutId id="2147484395" r:id="rId13"/>
    <p:sldLayoutId id="2147484396" r:id="rId14"/>
    <p:sldLayoutId id="2147484397" r:id="rId15"/>
    <p:sldLayoutId id="2147484398" r:id="rId16"/>
    <p:sldLayoutId id="2147484399" r:id="rId17"/>
    <p:sldLayoutId id="2147484400" r:id="rId18"/>
    <p:sldLayoutId id="2147484401" r:id="rId19"/>
    <p:sldLayoutId id="2147484402" r:id="rId20"/>
    <p:sldLayoutId id="2147484403" r:id="rId21"/>
    <p:sldLayoutId id="2147484404" r:id="rId22"/>
    <p:sldLayoutId id="2147484405" r:id="rId23"/>
    <p:sldLayoutId id="2147484406" r:id="rId24"/>
    <p:sldLayoutId id="2147484407" r:id="rId25"/>
    <p:sldLayoutId id="2147484408" r:id="rId26"/>
    <p:sldLayoutId id="2147484409" r:id="rId27"/>
    <p:sldLayoutId id="2147484410" r:id="rId28"/>
    <p:sldLayoutId id="2147484411" r:id="rId29"/>
    <p:sldLayoutId id="2147484412" r:id="rId30"/>
    <p:sldLayoutId id="2147484413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82320" y="340784"/>
            <a:ext cx="9814560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320" y="1703917"/>
            <a:ext cx="9814560" cy="4061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32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69360" y="5932594"/>
            <a:ext cx="384048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36560" y="5932594"/>
            <a:ext cx="256032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157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4" r:id="rId1"/>
    <p:sldLayoutId id="2147484295" r:id="rId2"/>
    <p:sldLayoutId id="2147484296" r:id="rId3"/>
    <p:sldLayoutId id="2147484297" r:id="rId4"/>
    <p:sldLayoutId id="2147484298" r:id="rId5"/>
    <p:sldLayoutId id="2147484299" r:id="rId6"/>
    <p:sldLayoutId id="2147484300" r:id="rId7"/>
    <p:sldLayoutId id="2147484301" r:id="rId8"/>
    <p:sldLayoutId id="2147484302" r:id="rId9"/>
    <p:sldLayoutId id="2147484303" r:id="rId10"/>
    <p:sldLayoutId id="2147484304" r:id="rId11"/>
  </p:sldLayoutIdLst>
  <p:txStyles>
    <p:titleStyle>
      <a:lvl1pPr algn="l" defTabSz="853410" rtl="0" eaLnBrk="1" latinLnBrk="0" hangingPunct="1">
        <a:lnSpc>
          <a:spcPct val="90000"/>
        </a:lnSpc>
        <a:spcBef>
          <a:spcPct val="0"/>
        </a:spcBef>
        <a:buNone/>
        <a:defRPr sz="410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3352" indent="-213352" algn="l" defTabSz="8534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2613" kern="1200">
          <a:solidFill>
            <a:schemeClr val="tx1"/>
          </a:solidFill>
          <a:latin typeface="+mn-lt"/>
          <a:ea typeface="+mn-ea"/>
          <a:cs typeface="+mn-cs"/>
        </a:defRPr>
      </a:lvl1pPr>
      <a:lvl2pPr marL="640057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2pPr>
      <a:lvl3pPr marL="1066762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493467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4pPr>
      <a:lvl5pPr marL="1920171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5pPr>
      <a:lvl6pPr marL="2346876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6pPr>
      <a:lvl7pPr marL="2773581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6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8pPr>
      <a:lvl9pPr marL="3626990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26705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2pPr>
      <a:lvl3pPr marL="853410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14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4pPr>
      <a:lvl5pPr marL="1706819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5pPr>
      <a:lvl6pPr marL="2133524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6pPr>
      <a:lvl7pPr marL="2560229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7pPr>
      <a:lvl8pPr marL="2986933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8pPr>
      <a:lvl9pPr marL="3413638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291" y="270210"/>
            <a:ext cx="10878784" cy="839687"/>
          </a:xfrm>
          <a:prstGeom prst="rect">
            <a:avLst/>
          </a:prstGeom>
        </p:spPr>
        <p:txBody>
          <a:bodyPr vert="horz" wrap="square" lIns="182880" tIns="146304" rIns="182880" bIns="146304" rtlCol="0" anchor="t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51292" y="1109901"/>
            <a:ext cx="10876619" cy="171876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7844DB65-7BC5-46FD-90A0-CE01B3D0D3C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48667" y="6143416"/>
            <a:ext cx="3081867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7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2020, Amazon Web Services, Inc. or its affiliates.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EE63F4-7B67-AB44-AC2A-23568B58DFA8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91" y="5851684"/>
            <a:ext cx="1039029" cy="29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78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3" r:id="rId1"/>
    <p:sldLayoutId id="2147484544" r:id="rId2"/>
    <p:sldLayoutId id="2147484545" r:id="rId3"/>
    <p:sldLayoutId id="2147484546" r:id="rId4"/>
    <p:sldLayoutId id="2147484547" r:id="rId5"/>
    <p:sldLayoutId id="2147484548" r:id="rId6"/>
    <p:sldLayoutId id="2147484549" r:id="rId7"/>
    <p:sldLayoutId id="2147484550" r:id="rId8"/>
    <p:sldLayoutId id="2147484551" r:id="rId9"/>
    <p:sldLayoutId id="2147484552" r:id="rId10"/>
    <p:sldLayoutId id="2147484553" r:id="rId11"/>
    <p:sldLayoutId id="2147484554" r:id="rId12"/>
    <p:sldLayoutId id="2147484555" r:id="rId13"/>
    <p:sldLayoutId id="2147484556" r:id="rId14"/>
    <p:sldLayoutId id="2147484557" r:id="rId15"/>
    <p:sldLayoutId id="2147484558" r:id="rId16"/>
    <p:sldLayoutId id="2147484559" r:id="rId17"/>
  </p:sldLayoutIdLst>
  <p:transition>
    <p:fade/>
  </p:transition>
  <p:hf sldNum="0" hdr="0" ftr="0" dt="0"/>
  <p:txStyles>
    <p:titleStyle>
      <a:lvl1pPr algn="l" defTabSz="853463" rtl="0" eaLnBrk="1" latinLnBrk="0" hangingPunct="1">
        <a:lnSpc>
          <a:spcPct val="90000"/>
        </a:lnSpc>
        <a:spcBef>
          <a:spcPct val="0"/>
        </a:spcBef>
        <a:buNone/>
        <a:defRPr lang="en-US" sz="3733" b="0" kern="1200" cap="none" spc="-93" baseline="0" dirty="0">
          <a:ln w="3175">
            <a:noFill/>
          </a:ln>
          <a:solidFill>
            <a:schemeClr val="tx2"/>
          </a:solidFill>
          <a:effectLst/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1pPr>
    </p:titleStyle>
    <p:bodyStyle>
      <a:lvl1pPr marL="0" marR="0" indent="0" algn="l" defTabSz="8534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2489" b="0" kern="1200" spc="0" baseline="0">
          <a:solidFill>
            <a:schemeClr val="tx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  <a:lvl2pPr marL="313755" marR="0" indent="0" algn="l" defTabSz="853463" rtl="0" eaLnBrk="1" fontAlgn="auto" latinLnBrk="0" hangingPunct="1">
        <a:lnSpc>
          <a:spcPct val="90000"/>
        </a:lnSpc>
        <a:spcBef>
          <a:spcPts val="467"/>
        </a:spcBef>
        <a:spcAft>
          <a:spcPts val="0"/>
        </a:spcAft>
        <a:buClrTx/>
        <a:buSzPct val="90000"/>
        <a:buFont typeface="Arial" pitchFamily="34" charset="0"/>
        <a:buNone/>
        <a:tabLst/>
        <a:defRPr sz="1867" kern="1200" spc="0" baseline="0">
          <a:solidFill>
            <a:schemeClr val="tx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2pPr>
      <a:lvl3pPr marL="522925" marR="0" indent="0" algn="l" defTabSz="853463" rtl="0" eaLnBrk="1" fontAlgn="auto" latinLnBrk="0" hangingPunct="1">
        <a:lnSpc>
          <a:spcPct val="90000"/>
        </a:lnSpc>
        <a:spcBef>
          <a:spcPts val="467"/>
        </a:spcBef>
        <a:spcAft>
          <a:spcPts val="0"/>
        </a:spcAft>
        <a:buClrTx/>
        <a:buSzPct val="90000"/>
        <a:buFont typeface="Arial" pitchFamily="34" charset="0"/>
        <a:buNone/>
        <a:tabLst/>
        <a:defRPr sz="1867" kern="1200" spc="0" baseline="0">
          <a:solidFill>
            <a:schemeClr val="tx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3pPr>
      <a:lvl4pPr marL="732095" marR="0" indent="0" algn="l" defTabSz="853463" rtl="0" eaLnBrk="1" fontAlgn="auto" latinLnBrk="0" hangingPunct="1">
        <a:lnSpc>
          <a:spcPct val="90000"/>
        </a:lnSpc>
        <a:spcBef>
          <a:spcPts val="467"/>
        </a:spcBef>
        <a:spcAft>
          <a:spcPts val="0"/>
        </a:spcAft>
        <a:buClrTx/>
        <a:buSzPct val="90000"/>
        <a:buFont typeface="Arial" pitchFamily="34" charset="0"/>
        <a:buNone/>
        <a:tabLst/>
        <a:defRPr sz="1556" kern="1200" spc="0" baseline="0">
          <a:solidFill>
            <a:schemeClr val="tx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4pPr>
      <a:lvl5pPr marL="941265" marR="0" indent="0" algn="l" defTabSz="853463" rtl="0" eaLnBrk="1" fontAlgn="auto" latinLnBrk="0" hangingPunct="1">
        <a:lnSpc>
          <a:spcPct val="90000"/>
        </a:lnSpc>
        <a:spcBef>
          <a:spcPts val="467"/>
        </a:spcBef>
        <a:spcAft>
          <a:spcPts val="0"/>
        </a:spcAft>
        <a:buClrTx/>
        <a:buSzPct val="90000"/>
        <a:buFont typeface="Arial" pitchFamily="34" charset="0"/>
        <a:buNone/>
        <a:tabLst/>
        <a:defRPr sz="1556" kern="1200" spc="0" baseline="0">
          <a:solidFill>
            <a:schemeClr val="tx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5pPr>
      <a:lvl6pPr marL="2347022" indent="-213366" algn="l" defTabSz="853463" rtl="0" eaLnBrk="1" latinLnBrk="0" hangingPunct="1">
        <a:spcBef>
          <a:spcPct val="20000"/>
        </a:spcBef>
        <a:buFont typeface="Arial" pitchFamily="34" charset="0"/>
        <a:buChar char="•"/>
        <a:defRPr sz="1830" kern="1200">
          <a:solidFill>
            <a:schemeClr val="tx1"/>
          </a:solidFill>
          <a:latin typeface="+mn-lt"/>
          <a:ea typeface="+mn-ea"/>
          <a:cs typeface="+mn-cs"/>
        </a:defRPr>
      </a:lvl6pPr>
      <a:lvl7pPr marL="2773754" indent="-213366" algn="l" defTabSz="853463" rtl="0" eaLnBrk="1" latinLnBrk="0" hangingPunct="1">
        <a:spcBef>
          <a:spcPct val="20000"/>
        </a:spcBef>
        <a:buFont typeface="Arial" pitchFamily="34" charset="0"/>
        <a:buChar char="•"/>
        <a:defRPr sz="183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5" indent="-213366" algn="l" defTabSz="853463" rtl="0" eaLnBrk="1" latinLnBrk="0" hangingPunct="1">
        <a:spcBef>
          <a:spcPct val="20000"/>
        </a:spcBef>
        <a:buFont typeface="Arial" pitchFamily="34" charset="0"/>
        <a:buChar char="•"/>
        <a:defRPr sz="1830" kern="1200">
          <a:solidFill>
            <a:schemeClr val="tx1"/>
          </a:solidFill>
          <a:latin typeface="+mn-lt"/>
          <a:ea typeface="+mn-ea"/>
          <a:cs typeface="+mn-cs"/>
        </a:defRPr>
      </a:lvl8pPr>
      <a:lvl9pPr marL="3627217" indent="-213366" algn="l" defTabSz="853463" rtl="0" eaLnBrk="1" latinLnBrk="0" hangingPunct="1">
        <a:spcBef>
          <a:spcPct val="20000"/>
        </a:spcBef>
        <a:buFont typeface="Arial" pitchFamily="34" charset="0"/>
        <a:buChar char="•"/>
        <a:defRPr sz="18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53463" rtl="0" eaLnBrk="1" latinLnBrk="0" hangingPunct="1">
        <a:defRPr sz="1647" kern="1200">
          <a:solidFill>
            <a:schemeClr val="tx1"/>
          </a:solidFill>
          <a:latin typeface="+mn-lt"/>
          <a:ea typeface="+mn-ea"/>
          <a:cs typeface="+mn-cs"/>
        </a:defRPr>
      </a:lvl1pPr>
      <a:lvl2pPr marL="426731" algn="l" defTabSz="853463" rtl="0" eaLnBrk="1" latinLnBrk="0" hangingPunct="1">
        <a:defRPr sz="1647" kern="1200">
          <a:solidFill>
            <a:schemeClr val="tx1"/>
          </a:solidFill>
          <a:latin typeface="+mn-lt"/>
          <a:ea typeface="+mn-ea"/>
          <a:cs typeface="+mn-cs"/>
        </a:defRPr>
      </a:lvl2pPr>
      <a:lvl3pPr marL="853463" algn="l" defTabSz="853463" rtl="0" eaLnBrk="1" latinLnBrk="0" hangingPunct="1">
        <a:defRPr sz="1647" kern="1200">
          <a:solidFill>
            <a:schemeClr val="tx1"/>
          </a:solidFill>
          <a:latin typeface="+mn-lt"/>
          <a:ea typeface="+mn-ea"/>
          <a:cs typeface="+mn-cs"/>
        </a:defRPr>
      </a:lvl3pPr>
      <a:lvl4pPr marL="1280194" algn="l" defTabSz="853463" rtl="0" eaLnBrk="1" latinLnBrk="0" hangingPunct="1">
        <a:defRPr sz="1647" kern="1200">
          <a:solidFill>
            <a:schemeClr val="tx1"/>
          </a:solidFill>
          <a:latin typeface="+mn-lt"/>
          <a:ea typeface="+mn-ea"/>
          <a:cs typeface="+mn-cs"/>
        </a:defRPr>
      </a:lvl4pPr>
      <a:lvl5pPr marL="1706925" algn="l" defTabSz="853463" rtl="0" eaLnBrk="1" latinLnBrk="0" hangingPunct="1">
        <a:defRPr sz="1647" kern="1200">
          <a:solidFill>
            <a:schemeClr val="tx1"/>
          </a:solidFill>
          <a:latin typeface="+mn-lt"/>
          <a:ea typeface="+mn-ea"/>
          <a:cs typeface="+mn-cs"/>
        </a:defRPr>
      </a:lvl5pPr>
      <a:lvl6pPr marL="2133657" algn="l" defTabSz="853463" rtl="0" eaLnBrk="1" latinLnBrk="0" hangingPunct="1">
        <a:defRPr sz="1647" kern="1200">
          <a:solidFill>
            <a:schemeClr val="tx1"/>
          </a:solidFill>
          <a:latin typeface="+mn-lt"/>
          <a:ea typeface="+mn-ea"/>
          <a:cs typeface="+mn-cs"/>
        </a:defRPr>
      </a:lvl6pPr>
      <a:lvl7pPr marL="2560388" algn="l" defTabSz="853463" rtl="0" eaLnBrk="1" latinLnBrk="0" hangingPunct="1">
        <a:defRPr sz="1647" kern="1200">
          <a:solidFill>
            <a:schemeClr val="tx1"/>
          </a:solidFill>
          <a:latin typeface="+mn-lt"/>
          <a:ea typeface="+mn-ea"/>
          <a:cs typeface="+mn-cs"/>
        </a:defRPr>
      </a:lvl7pPr>
      <a:lvl8pPr marL="2987119" algn="l" defTabSz="853463" rtl="0" eaLnBrk="1" latinLnBrk="0" hangingPunct="1">
        <a:defRPr sz="1647" kern="1200">
          <a:solidFill>
            <a:schemeClr val="tx1"/>
          </a:solidFill>
          <a:latin typeface="+mn-lt"/>
          <a:ea typeface="+mn-ea"/>
          <a:cs typeface="+mn-cs"/>
        </a:defRPr>
      </a:lvl8pPr>
      <a:lvl9pPr marL="3413851" algn="l" defTabSz="853463" rtl="0" eaLnBrk="1" latinLnBrk="0" hangingPunct="1">
        <a:defRPr sz="164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0">
          <p15:clr>
            <a:srgbClr val="5ACBF0"/>
          </p15:clr>
        </p15:guide>
        <p15:guide id="2" pos="204">
          <p15:clr>
            <a:srgbClr val="5ACBF0"/>
          </p15:clr>
        </p15:guide>
        <p15:guide id="3" pos="881">
          <p15:clr>
            <a:srgbClr val="5ACBF0"/>
          </p15:clr>
        </p15:guide>
        <p15:guide id="4" pos="1559">
          <p15:clr>
            <a:srgbClr val="5ACBF0"/>
          </p15:clr>
        </p15:guide>
        <p15:guide id="5" pos="2236">
          <p15:clr>
            <a:srgbClr val="5ACBF0"/>
          </p15:clr>
        </p15:guide>
        <p15:guide id="6" pos="2914">
          <p15:clr>
            <a:srgbClr val="5ACBF0"/>
          </p15:clr>
        </p15:guide>
        <p15:guide id="7" pos="3592">
          <p15:clr>
            <a:srgbClr val="5ACBF0"/>
          </p15:clr>
        </p15:guide>
        <p15:guide id="8" pos="4269">
          <p15:clr>
            <a:srgbClr val="5ACBF0"/>
          </p15:clr>
        </p15:guide>
        <p15:guide id="9" pos="4944">
          <p15:clr>
            <a:srgbClr val="5ACBF0"/>
          </p15:clr>
        </p15:guide>
        <p15:guide id="10" pos="5624">
          <p15:clr>
            <a:srgbClr val="5ACBF0"/>
          </p15:clr>
        </p15:guide>
        <p15:guide id="11" pos="6302">
          <p15:clr>
            <a:srgbClr val="5ACBF0"/>
          </p15:clr>
        </p15:guide>
        <p15:guide id="12" pos="6980">
          <p15:clr>
            <a:srgbClr val="5ACBF0"/>
          </p15:clr>
        </p15:guide>
        <p15:guide id="13" pos="7657">
          <p15:clr>
            <a:srgbClr val="5ACBF0"/>
          </p15:clr>
        </p15:guide>
        <p15:guide id="14" pos="8335">
          <p15:clr>
            <a:srgbClr val="5ACBF0"/>
          </p15:clr>
        </p15:guide>
        <p15:guide id="15" pos="9012">
          <p15:clr>
            <a:srgbClr val="5ACBF0"/>
          </p15:clr>
        </p15:guide>
        <p15:guide id="16" pos="339">
          <p15:clr>
            <a:srgbClr val="C35EA4"/>
          </p15:clr>
        </p15:guide>
        <p15:guide id="17" pos="8877">
          <p15:clr>
            <a:srgbClr val="C35EA4"/>
          </p15:clr>
        </p15:guide>
        <p15:guide id="18" orient="horz" pos="912">
          <p15:clr>
            <a:srgbClr val="5ACBF0"/>
          </p15:clr>
        </p15:guide>
        <p15:guide id="19" orient="horz" pos="1575">
          <p15:clr>
            <a:srgbClr val="5ACBF0"/>
          </p15:clr>
        </p15:guide>
        <p15:guide id="20" orient="horz" pos="2253">
          <p15:clr>
            <a:srgbClr val="5ACBF0"/>
          </p15:clr>
        </p15:guide>
        <p15:guide id="21" orient="horz" pos="2931">
          <p15:clr>
            <a:srgbClr val="5ACBF0"/>
          </p15:clr>
        </p15:guide>
        <p15:guide id="22" orient="horz" pos="3609">
          <p15:clr>
            <a:srgbClr val="5ACBF0"/>
          </p15:clr>
        </p15:guide>
        <p15:guide id="23" orient="horz" pos="4286">
          <p15:clr>
            <a:srgbClr val="5ACBF0"/>
          </p15:clr>
        </p15:guide>
        <p15:guide id="24" orient="horz" pos="4964">
          <p15:clr>
            <a:srgbClr val="5ACBF0"/>
          </p15:clr>
        </p15:guide>
        <p15:guide id="25" orient="horz" pos="355">
          <p15:clr>
            <a:srgbClr val="C35EA4"/>
          </p15:clr>
        </p15:guide>
        <p15:guide id="26" orient="horz" pos="4829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49.xml"/><Relationship Id="rId4" Type="http://schemas.openxmlformats.org/officeDocument/2006/relationships/image" Target="../media/image16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gi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6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7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7010658F-0603-4903-89DF-4B13D801E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1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B043B3D-BE2B-484B-B2A6-189CCD05094F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ea typeface="Roboto Condensed"/>
                <a:sym typeface="Roboto Condensed"/>
              </a:rPr>
              <a:t>Redes Neurais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ea typeface="Roboto Condensed"/>
              <a:sym typeface="Roboto Condensed"/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BD42EEE4-5254-40D7-A345-1F3BCB8F6F3E}"/>
              </a:ext>
            </a:extLst>
          </p:cNvPr>
          <p:cNvSpPr/>
          <p:nvPr/>
        </p:nvSpPr>
        <p:spPr>
          <a:xfrm>
            <a:off x="1072896" y="3096768"/>
            <a:ext cx="666496" cy="60553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6EDE6BE9-7353-4001-B602-BCF9165F182F}"/>
              </a:ext>
            </a:extLst>
          </p:cNvPr>
          <p:cNvSpPr/>
          <p:nvPr/>
        </p:nvSpPr>
        <p:spPr>
          <a:xfrm>
            <a:off x="2338832" y="3687301"/>
            <a:ext cx="666496" cy="60553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219EBB98-8909-471B-B92B-68EDE59A619A}"/>
              </a:ext>
            </a:extLst>
          </p:cNvPr>
          <p:cNvSpPr/>
          <p:nvPr/>
        </p:nvSpPr>
        <p:spPr>
          <a:xfrm>
            <a:off x="1072896" y="4292837"/>
            <a:ext cx="666496" cy="60553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959E081D-B8D7-4091-AE05-F55371A408C1}"/>
              </a:ext>
            </a:extLst>
          </p:cNvPr>
          <p:cNvCxnSpPr>
            <a:cxnSpLocks/>
            <a:stCxn id="5" idx="5"/>
            <a:endCxn id="6" idx="2"/>
          </p:cNvCxnSpPr>
          <p:nvPr/>
        </p:nvCxnSpPr>
        <p:spPr>
          <a:xfrm>
            <a:off x="1641786" y="3613625"/>
            <a:ext cx="697046" cy="3764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DB25D742-CF48-4124-961F-1FF1662C178C}"/>
              </a:ext>
            </a:extLst>
          </p:cNvPr>
          <p:cNvCxnSpPr>
            <a:cxnSpLocks/>
            <a:stCxn id="10" idx="7"/>
            <a:endCxn id="6" idx="2"/>
          </p:cNvCxnSpPr>
          <p:nvPr/>
        </p:nvCxnSpPr>
        <p:spPr>
          <a:xfrm flipV="1">
            <a:off x="1641786" y="3990069"/>
            <a:ext cx="697046" cy="39144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07E953E8-32E5-47E5-A3F9-58233A633070}"/>
              </a:ext>
            </a:extLst>
          </p:cNvPr>
          <p:cNvGrpSpPr/>
          <p:nvPr/>
        </p:nvGrpSpPr>
        <p:grpSpPr>
          <a:xfrm>
            <a:off x="1406144" y="1195215"/>
            <a:ext cx="1319582" cy="1573005"/>
            <a:chOff x="1522577" y="1177943"/>
            <a:chExt cx="1319582" cy="1573005"/>
          </a:xfrm>
        </p:grpSpPr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2EB73C0F-70A9-4983-AE64-88004580112A}"/>
                </a:ext>
              </a:extLst>
            </p:cNvPr>
            <p:cNvSpPr txBox="1"/>
            <p:nvPr/>
          </p:nvSpPr>
          <p:spPr>
            <a:xfrm>
              <a:off x="1522577" y="1181288"/>
              <a:ext cx="340158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Itau Text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Itau Text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Itau Text"/>
                  <a:ea typeface="+mn-ea"/>
                  <a:cs typeface="+mn-cs"/>
                </a:rPr>
                <a:t>1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Itau Text"/>
                  <a:ea typeface="+mn-ea"/>
                  <a:cs typeface="+mn-cs"/>
                </a:rPr>
                <a:t>1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Itau Text"/>
                <a:ea typeface="+mn-ea"/>
                <a:cs typeface="+mn-cs"/>
              </a:endParaRP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1437FC67-B83B-4672-B93A-B5D68B92E7C5}"/>
                </a:ext>
              </a:extLst>
            </p:cNvPr>
            <p:cNvSpPr txBox="1"/>
            <p:nvPr/>
          </p:nvSpPr>
          <p:spPr>
            <a:xfrm>
              <a:off x="1914753" y="1181288"/>
              <a:ext cx="340158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Itau Text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Itau Text"/>
                  <a:ea typeface="+mn-ea"/>
                  <a:cs typeface="+mn-cs"/>
                </a:rPr>
                <a:t>1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Itau Text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Itau Text"/>
                  <a:ea typeface="+mn-ea"/>
                  <a:cs typeface="+mn-cs"/>
                </a:rPr>
                <a:t>1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Itau Text"/>
                <a:ea typeface="+mn-ea"/>
                <a:cs typeface="+mn-cs"/>
              </a:endParaRPr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FA64E18C-B5C7-470B-B224-AFAFE17B69D9}"/>
                </a:ext>
              </a:extLst>
            </p:cNvPr>
            <p:cNvSpPr txBox="1"/>
            <p:nvPr/>
          </p:nvSpPr>
          <p:spPr>
            <a:xfrm>
              <a:off x="2502001" y="1177943"/>
              <a:ext cx="340158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Itau Text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Itau Text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Itau Text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Itau Text"/>
                  <a:ea typeface="+mn-ea"/>
                  <a:cs typeface="+mn-cs"/>
                </a:rPr>
                <a:t>1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Itau Text"/>
                <a:ea typeface="+mn-ea"/>
                <a:cs typeface="+mn-cs"/>
              </a:endParaRPr>
            </a:p>
          </p:txBody>
        </p:sp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16DF3209-1A76-457F-8D77-E1303B9C78DE}"/>
                </a:ext>
              </a:extLst>
            </p:cNvPr>
            <p:cNvCxnSpPr/>
            <p:nvPr/>
          </p:nvCxnSpPr>
          <p:spPr>
            <a:xfrm>
              <a:off x="2407920" y="1284224"/>
              <a:ext cx="0" cy="1365504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5" name="Elipse 34">
            <a:extLst>
              <a:ext uri="{FF2B5EF4-FFF2-40B4-BE49-F238E27FC236}">
                <a16:creationId xmlns:a16="http://schemas.microsoft.com/office/drawing/2014/main" id="{4138608F-A316-43F3-83B6-89A39EE93954}"/>
              </a:ext>
            </a:extLst>
          </p:cNvPr>
          <p:cNvSpPr/>
          <p:nvPr/>
        </p:nvSpPr>
        <p:spPr>
          <a:xfrm>
            <a:off x="4366768" y="3096768"/>
            <a:ext cx="666496" cy="60553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862BA8B1-BB0A-40BD-985C-4C77CCC08FE1}"/>
              </a:ext>
            </a:extLst>
          </p:cNvPr>
          <p:cNvSpPr/>
          <p:nvPr/>
        </p:nvSpPr>
        <p:spPr>
          <a:xfrm>
            <a:off x="5632704" y="3687301"/>
            <a:ext cx="666496" cy="60553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0570F19A-978B-4DE1-9D2F-229F3882A997}"/>
              </a:ext>
            </a:extLst>
          </p:cNvPr>
          <p:cNvSpPr/>
          <p:nvPr/>
        </p:nvSpPr>
        <p:spPr>
          <a:xfrm>
            <a:off x="4366768" y="4292837"/>
            <a:ext cx="666496" cy="60553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9A81A850-5B3F-4103-B4C4-AA218B476BE5}"/>
              </a:ext>
            </a:extLst>
          </p:cNvPr>
          <p:cNvCxnSpPr>
            <a:cxnSpLocks/>
            <a:stCxn id="35" idx="5"/>
            <a:endCxn id="36" idx="2"/>
          </p:cNvCxnSpPr>
          <p:nvPr/>
        </p:nvCxnSpPr>
        <p:spPr>
          <a:xfrm>
            <a:off x="4935658" y="3613625"/>
            <a:ext cx="697046" cy="3764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6BBDEC00-3657-4C18-B825-E600E5855BD7}"/>
              </a:ext>
            </a:extLst>
          </p:cNvPr>
          <p:cNvCxnSpPr>
            <a:cxnSpLocks/>
            <a:stCxn id="37" idx="7"/>
            <a:endCxn id="36" idx="2"/>
          </p:cNvCxnSpPr>
          <p:nvPr/>
        </p:nvCxnSpPr>
        <p:spPr>
          <a:xfrm flipV="1">
            <a:off x="4935658" y="3990069"/>
            <a:ext cx="697046" cy="39144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B4BE7FEF-116D-4F59-9AC9-D54E4D7A940A}"/>
              </a:ext>
            </a:extLst>
          </p:cNvPr>
          <p:cNvGrpSpPr/>
          <p:nvPr/>
        </p:nvGrpSpPr>
        <p:grpSpPr>
          <a:xfrm>
            <a:off x="4700016" y="1195215"/>
            <a:ext cx="1319582" cy="1573005"/>
            <a:chOff x="1522577" y="1177943"/>
            <a:chExt cx="1319582" cy="1573005"/>
          </a:xfrm>
        </p:grpSpPr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7081F958-21A5-477E-86BF-ED5D12D2ACAB}"/>
                </a:ext>
              </a:extLst>
            </p:cNvPr>
            <p:cNvSpPr txBox="1"/>
            <p:nvPr/>
          </p:nvSpPr>
          <p:spPr>
            <a:xfrm>
              <a:off x="1522577" y="1181288"/>
              <a:ext cx="340158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Itau Text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Itau Text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Itau Text"/>
                  <a:ea typeface="+mn-ea"/>
                  <a:cs typeface="+mn-cs"/>
                </a:rPr>
                <a:t>1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Itau Text"/>
                  <a:ea typeface="+mn-ea"/>
                  <a:cs typeface="+mn-cs"/>
                </a:rPr>
                <a:t>1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Itau Text"/>
                <a:ea typeface="+mn-ea"/>
                <a:cs typeface="+mn-cs"/>
              </a:endParaRPr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236C267C-7D2B-4A85-80CF-EA23C95CF086}"/>
                </a:ext>
              </a:extLst>
            </p:cNvPr>
            <p:cNvSpPr txBox="1"/>
            <p:nvPr/>
          </p:nvSpPr>
          <p:spPr>
            <a:xfrm>
              <a:off x="1914753" y="1181288"/>
              <a:ext cx="340158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Itau Text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Itau Text"/>
                  <a:ea typeface="+mn-ea"/>
                  <a:cs typeface="+mn-cs"/>
                </a:rPr>
                <a:t>1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Itau Text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Itau Text"/>
                  <a:ea typeface="+mn-ea"/>
                  <a:cs typeface="+mn-cs"/>
                </a:rPr>
                <a:t>1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Itau Text"/>
                <a:ea typeface="+mn-ea"/>
                <a:cs typeface="+mn-cs"/>
              </a:endParaRPr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AA825E4C-3FED-48AA-80CD-39C1EE8482B1}"/>
                </a:ext>
              </a:extLst>
            </p:cNvPr>
            <p:cNvSpPr txBox="1"/>
            <p:nvPr/>
          </p:nvSpPr>
          <p:spPr>
            <a:xfrm>
              <a:off x="2502001" y="1177943"/>
              <a:ext cx="340158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Itau Text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Itau Text"/>
                  <a:ea typeface="+mn-ea"/>
                  <a:cs typeface="+mn-cs"/>
                </a:rPr>
                <a:t>1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Itau Text"/>
                  <a:ea typeface="+mn-ea"/>
                  <a:cs typeface="+mn-cs"/>
                </a:rPr>
                <a:t>1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Itau Text"/>
                  <a:ea typeface="+mn-ea"/>
                  <a:cs typeface="+mn-cs"/>
                </a:rPr>
                <a:t>1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Itau Text"/>
                <a:ea typeface="+mn-ea"/>
                <a:cs typeface="+mn-cs"/>
              </a:endParaRPr>
            </a:p>
          </p:txBody>
        </p:sp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3FC06ED7-DD79-4AAF-B599-E30EEFCDED64}"/>
                </a:ext>
              </a:extLst>
            </p:cNvPr>
            <p:cNvCxnSpPr/>
            <p:nvPr/>
          </p:nvCxnSpPr>
          <p:spPr>
            <a:xfrm>
              <a:off x="2407920" y="1284224"/>
              <a:ext cx="0" cy="1365504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5" name="Elipse 44">
            <a:extLst>
              <a:ext uri="{FF2B5EF4-FFF2-40B4-BE49-F238E27FC236}">
                <a16:creationId xmlns:a16="http://schemas.microsoft.com/office/drawing/2014/main" id="{5A5B61BE-727C-4704-9C17-A7E7D4884E0F}"/>
              </a:ext>
            </a:extLst>
          </p:cNvPr>
          <p:cNvSpPr/>
          <p:nvPr/>
        </p:nvSpPr>
        <p:spPr>
          <a:xfrm>
            <a:off x="8219440" y="3096768"/>
            <a:ext cx="666496" cy="60553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A4A8EFC3-095F-4862-A24A-E05A86D816B2}"/>
              </a:ext>
            </a:extLst>
          </p:cNvPr>
          <p:cNvSpPr/>
          <p:nvPr/>
        </p:nvSpPr>
        <p:spPr>
          <a:xfrm>
            <a:off x="9485376" y="3687301"/>
            <a:ext cx="666496" cy="60553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BF3EAC8F-521D-405E-BA2C-B928C2260103}"/>
              </a:ext>
            </a:extLst>
          </p:cNvPr>
          <p:cNvSpPr/>
          <p:nvPr/>
        </p:nvSpPr>
        <p:spPr>
          <a:xfrm>
            <a:off x="8219440" y="4292837"/>
            <a:ext cx="666496" cy="60553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21490162-1E21-4AE1-A805-470F5664F937}"/>
              </a:ext>
            </a:extLst>
          </p:cNvPr>
          <p:cNvCxnSpPr>
            <a:cxnSpLocks/>
            <a:stCxn id="45" idx="5"/>
            <a:endCxn id="46" idx="2"/>
          </p:cNvCxnSpPr>
          <p:nvPr/>
        </p:nvCxnSpPr>
        <p:spPr>
          <a:xfrm>
            <a:off x="8788330" y="3613625"/>
            <a:ext cx="697046" cy="3764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FA9B9FC-02E2-4B59-A9E7-6D6F7A68A560}"/>
              </a:ext>
            </a:extLst>
          </p:cNvPr>
          <p:cNvCxnSpPr>
            <a:cxnSpLocks/>
            <a:stCxn id="47" idx="7"/>
            <a:endCxn id="46" idx="2"/>
          </p:cNvCxnSpPr>
          <p:nvPr/>
        </p:nvCxnSpPr>
        <p:spPr>
          <a:xfrm flipV="1">
            <a:off x="8788330" y="3990069"/>
            <a:ext cx="697046" cy="39144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3F84B7AB-8910-47AE-BD6D-F53BBF5439FE}"/>
              </a:ext>
            </a:extLst>
          </p:cNvPr>
          <p:cNvGrpSpPr/>
          <p:nvPr/>
        </p:nvGrpSpPr>
        <p:grpSpPr>
          <a:xfrm>
            <a:off x="8552688" y="1195215"/>
            <a:ext cx="1319582" cy="1573005"/>
            <a:chOff x="1522577" y="1177943"/>
            <a:chExt cx="1319582" cy="1573005"/>
          </a:xfrm>
        </p:grpSpPr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235A6CB1-2707-44D8-8526-F91906E95D23}"/>
                </a:ext>
              </a:extLst>
            </p:cNvPr>
            <p:cNvSpPr txBox="1"/>
            <p:nvPr/>
          </p:nvSpPr>
          <p:spPr>
            <a:xfrm>
              <a:off x="1522577" y="1181288"/>
              <a:ext cx="340158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Itau Text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Itau Text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Itau Text"/>
                  <a:ea typeface="+mn-ea"/>
                  <a:cs typeface="+mn-cs"/>
                </a:rPr>
                <a:t>1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Itau Text"/>
                  <a:ea typeface="+mn-ea"/>
                  <a:cs typeface="+mn-cs"/>
                </a:rPr>
                <a:t>1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Itau Text"/>
                <a:ea typeface="+mn-ea"/>
                <a:cs typeface="+mn-cs"/>
              </a:endParaRPr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497C6803-8565-4ED6-A679-B0E257769D96}"/>
                </a:ext>
              </a:extLst>
            </p:cNvPr>
            <p:cNvSpPr txBox="1"/>
            <p:nvPr/>
          </p:nvSpPr>
          <p:spPr>
            <a:xfrm>
              <a:off x="1914753" y="1181288"/>
              <a:ext cx="340158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Itau Text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Itau Text"/>
                  <a:ea typeface="+mn-ea"/>
                  <a:cs typeface="+mn-cs"/>
                </a:rPr>
                <a:t>1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Itau Text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Itau Text"/>
                  <a:ea typeface="+mn-ea"/>
                  <a:cs typeface="+mn-cs"/>
                </a:rPr>
                <a:t>1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Itau Text"/>
                <a:ea typeface="+mn-ea"/>
                <a:cs typeface="+mn-cs"/>
              </a:endParaRPr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B803DDD9-02F4-4930-B291-BF30011D5848}"/>
                </a:ext>
              </a:extLst>
            </p:cNvPr>
            <p:cNvSpPr txBox="1"/>
            <p:nvPr/>
          </p:nvSpPr>
          <p:spPr>
            <a:xfrm>
              <a:off x="2502001" y="1177943"/>
              <a:ext cx="340158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Itau Text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Itau Text"/>
                  <a:ea typeface="+mn-ea"/>
                  <a:cs typeface="+mn-cs"/>
                </a:rPr>
                <a:t>1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Itau Text"/>
                  <a:ea typeface="+mn-ea"/>
                  <a:cs typeface="+mn-cs"/>
                </a:rPr>
                <a:t>1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Itau Text"/>
                  <a:ea typeface="+mn-ea"/>
                  <a:cs typeface="+mn-cs"/>
                </a:rPr>
                <a:t>0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Itau Text"/>
                <a:ea typeface="+mn-ea"/>
                <a:cs typeface="+mn-cs"/>
              </a:endParaRPr>
            </a:p>
          </p:txBody>
        </p:sp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0C5D9393-721F-4675-BF25-093988F07D71}"/>
                </a:ext>
              </a:extLst>
            </p:cNvPr>
            <p:cNvCxnSpPr/>
            <p:nvPr/>
          </p:nvCxnSpPr>
          <p:spPr>
            <a:xfrm>
              <a:off x="2407920" y="1284224"/>
              <a:ext cx="0" cy="1365504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5B74F548-AAA3-41E2-BE50-C7B71019A3B0}"/>
              </a:ext>
            </a:extLst>
          </p:cNvPr>
          <p:cNvSpPr txBox="1"/>
          <p:nvPr/>
        </p:nvSpPr>
        <p:spPr>
          <a:xfrm>
            <a:off x="4524825" y="5397958"/>
            <a:ext cx="2329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Função Degrau Padrão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 &gt;= 0 então 1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 &lt; 0 então 0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9D723B85-1920-43C4-9E25-48E6052B3698}"/>
              </a:ext>
            </a:extLst>
          </p:cNvPr>
          <p:cNvSpPr txBox="1"/>
          <p:nvPr/>
        </p:nvSpPr>
        <p:spPr>
          <a:xfrm>
            <a:off x="1916990" y="3447915"/>
            <a:ext cx="221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75000"/>
                  </a:srgbClr>
                </a:solidFill>
                <a:effectLst/>
                <a:uLnTx/>
                <a:uFillTx/>
                <a:latin typeface="Itau Text"/>
                <a:ea typeface="+mn-ea"/>
                <a:cs typeface="+mn-cs"/>
              </a:rPr>
              <a:t>1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BC20E6AB-7C8E-4D4A-866A-E373B8EBF952}"/>
              </a:ext>
            </a:extLst>
          </p:cNvPr>
          <p:cNvSpPr txBox="1"/>
          <p:nvPr/>
        </p:nvSpPr>
        <p:spPr>
          <a:xfrm>
            <a:off x="1920240" y="4149438"/>
            <a:ext cx="221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75000"/>
                  </a:srgbClr>
                </a:solidFill>
                <a:effectLst/>
                <a:uLnTx/>
                <a:uFillTx/>
                <a:latin typeface="Itau Text"/>
                <a:ea typeface="+mn-ea"/>
                <a:cs typeface="+mn-cs"/>
              </a:rPr>
              <a:t>1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B8562C19-4EFC-4579-BC0A-9946CD709744}"/>
              </a:ext>
            </a:extLst>
          </p:cNvPr>
          <p:cNvSpPr txBox="1"/>
          <p:nvPr/>
        </p:nvSpPr>
        <p:spPr>
          <a:xfrm>
            <a:off x="2450592" y="4281120"/>
            <a:ext cx="554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75000"/>
                  </a:srgbClr>
                </a:solidFill>
                <a:effectLst/>
                <a:uLnTx/>
                <a:uFillTx/>
                <a:latin typeface="Itau Text"/>
                <a:ea typeface="+mn-ea"/>
                <a:cs typeface="+mn-cs"/>
              </a:rPr>
              <a:t>-1,5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1763A13D-C850-4990-ACC4-ED94FE542F8E}"/>
              </a:ext>
            </a:extLst>
          </p:cNvPr>
          <p:cNvSpPr txBox="1"/>
          <p:nvPr/>
        </p:nvSpPr>
        <p:spPr>
          <a:xfrm>
            <a:off x="5210660" y="3447915"/>
            <a:ext cx="221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75000"/>
                  </a:srgbClr>
                </a:solidFill>
                <a:effectLst/>
                <a:uLnTx/>
                <a:uFillTx/>
                <a:latin typeface="Itau Text"/>
                <a:ea typeface="+mn-ea"/>
                <a:cs typeface="+mn-cs"/>
              </a:rPr>
              <a:t>2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701A8873-DF96-4FC3-AB4F-FEC15F9F3C9C}"/>
              </a:ext>
            </a:extLst>
          </p:cNvPr>
          <p:cNvSpPr txBox="1"/>
          <p:nvPr/>
        </p:nvSpPr>
        <p:spPr>
          <a:xfrm>
            <a:off x="5213910" y="4149438"/>
            <a:ext cx="221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75000"/>
                  </a:srgbClr>
                </a:solidFill>
                <a:effectLst/>
                <a:uLnTx/>
                <a:uFillTx/>
                <a:latin typeface="Itau Text"/>
                <a:ea typeface="+mn-ea"/>
                <a:cs typeface="+mn-cs"/>
              </a:rPr>
              <a:t>2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ED808EA0-1340-451C-8075-612F0882CF2F}"/>
              </a:ext>
            </a:extLst>
          </p:cNvPr>
          <p:cNvSpPr txBox="1"/>
          <p:nvPr/>
        </p:nvSpPr>
        <p:spPr>
          <a:xfrm>
            <a:off x="5744262" y="4281120"/>
            <a:ext cx="388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75000"/>
                  </a:srgbClr>
                </a:solidFill>
                <a:effectLst/>
                <a:uLnTx/>
                <a:uFillTx/>
                <a:latin typeface="Itau Text"/>
                <a:ea typeface="+mn-ea"/>
                <a:cs typeface="+mn-cs"/>
              </a:rPr>
              <a:t>-1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EE2B10C8-5344-47D7-A4A5-1DF8E106DAAF}"/>
              </a:ext>
            </a:extLst>
          </p:cNvPr>
          <p:cNvSpPr txBox="1"/>
          <p:nvPr/>
        </p:nvSpPr>
        <p:spPr>
          <a:xfrm>
            <a:off x="9061496" y="3447915"/>
            <a:ext cx="221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75000"/>
                  </a:srgbClr>
                </a:solidFill>
                <a:effectLst/>
                <a:uLnTx/>
                <a:uFillTx/>
                <a:latin typeface="Itau Text"/>
                <a:ea typeface="+mn-ea"/>
                <a:cs typeface="+mn-cs"/>
              </a:rPr>
              <a:t>?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11FF5899-44B6-40BB-A01C-A6F39C7B960D}"/>
              </a:ext>
            </a:extLst>
          </p:cNvPr>
          <p:cNvSpPr txBox="1"/>
          <p:nvPr/>
        </p:nvSpPr>
        <p:spPr>
          <a:xfrm>
            <a:off x="9064746" y="4149438"/>
            <a:ext cx="221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75000"/>
                  </a:srgbClr>
                </a:solidFill>
                <a:effectLst/>
                <a:uLnTx/>
                <a:uFillTx/>
                <a:latin typeface="Itau Text"/>
                <a:ea typeface="+mn-ea"/>
                <a:cs typeface="+mn-cs"/>
              </a:rPr>
              <a:t>?</a:t>
            </a: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2037F827-A974-4EA8-9DA9-8D3185DD46BE}"/>
              </a:ext>
            </a:extLst>
          </p:cNvPr>
          <p:cNvSpPr txBox="1"/>
          <p:nvPr/>
        </p:nvSpPr>
        <p:spPr>
          <a:xfrm>
            <a:off x="9595098" y="4281120"/>
            <a:ext cx="388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75000"/>
                  </a:srgbClr>
                </a:solidFill>
                <a:effectLst/>
                <a:uLnTx/>
                <a:uFillTx/>
                <a:latin typeface="Itau Text"/>
                <a:ea typeface="+mn-ea"/>
                <a:cs typeface="+mn-cs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96198277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228A3E3-E162-48BE-A102-14B12989C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090" y="1389952"/>
            <a:ext cx="8067675" cy="4538067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0679D431-3223-474B-86D0-D86E3A830879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lang="pt-BR" dirty="0" err="1"/>
              <a:t>Backpropagation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4647938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349299C-3847-4B06-9EF7-F3548E421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530" y="1384118"/>
            <a:ext cx="8054339" cy="4530566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8C58F419-FFA5-4B4F-BC0E-E27243D270F6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lang="pt-BR" dirty="0" err="1"/>
              <a:t>Backpropagation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475902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BF723F6-F217-4466-9C8A-62B838966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205" y="1394118"/>
            <a:ext cx="8036560" cy="4520565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050706D8-F1F1-43D7-8B99-DF379B61335F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lang="pt-BR" dirty="0" err="1"/>
              <a:t>Backpropagation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1327123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D23D3F-F188-4453-B891-506A7A98F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070" y="1376616"/>
            <a:ext cx="8067675" cy="4538067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5E2C6CA6-FFD2-441D-AF72-D1D5F820A299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lang="pt-BR" dirty="0" err="1"/>
              <a:t>Backpropagation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9671057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8ED460A-3EC0-46E0-9A01-4EE3905C7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640" y="1396618"/>
            <a:ext cx="8032115" cy="4518065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0978707D-C2D4-4466-92BF-65885F36A8C3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lang="pt-BR" dirty="0" err="1"/>
              <a:t>Backpropagation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5052260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7D52798-8B6B-4C99-96C3-194132D29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765" y="1391618"/>
            <a:ext cx="8041005" cy="4523065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E9AA5B4A-D8BD-47D5-A1B5-F3105E58FA7D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lang="pt-BR" dirty="0" err="1"/>
              <a:t>Backpropagation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64392153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C82B877-9C48-484A-B74B-F2E9243BD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919" y="1403008"/>
            <a:ext cx="8020756" cy="4511675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8AA19DC5-4316-4B75-8C1B-B672681FE694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lang="pt-BR" dirty="0" err="1"/>
              <a:t>Backpropagation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58472347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B2C5DD34-8C98-D133-2253-20B6E2CF0F78}"/>
              </a:ext>
            </a:extLst>
          </p:cNvPr>
          <p:cNvSpPr/>
          <p:nvPr/>
        </p:nvSpPr>
        <p:spPr>
          <a:xfrm>
            <a:off x="728816" y="3556510"/>
            <a:ext cx="336000" cy="336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53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8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+mn-ea"/>
              <a:cs typeface="+mn-cs"/>
              <a:sym typeface="Arial"/>
            </a:endParaRPr>
          </a:p>
        </p:txBody>
      </p: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7E70EAC2-ACC7-4CEF-9B13-78510D6661A0}"/>
              </a:ext>
            </a:extLst>
          </p:cNvPr>
          <p:cNvGrpSpPr>
            <a:grpSpLocks noChangeAspect="1"/>
          </p:cNvGrpSpPr>
          <p:nvPr/>
        </p:nvGrpSpPr>
        <p:grpSpPr>
          <a:xfrm>
            <a:off x="7403641" y="2649349"/>
            <a:ext cx="3484326" cy="3555500"/>
            <a:chOff x="37879" y="5680732"/>
            <a:chExt cx="4016828" cy="4098881"/>
          </a:xfrm>
        </p:grpSpPr>
        <p:sp>
          <p:nvSpPr>
            <p:cNvPr id="54" name="Retângulo Arredondado 28">
              <a:extLst>
                <a:ext uri="{FF2B5EF4-FFF2-40B4-BE49-F238E27FC236}">
                  <a16:creationId xmlns:a16="http://schemas.microsoft.com/office/drawing/2014/main" id="{862904B8-3368-8119-2F35-48ADE441300D}"/>
                </a:ext>
              </a:extLst>
            </p:cNvPr>
            <p:cNvSpPr/>
            <p:nvPr/>
          </p:nvSpPr>
          <p:spPr>
            <a:xfrm>
              <a:off x="37879" y="5680732"/>
              <a:ext cx="4016828" cy="4067177"/>
            </a:xfrm>
            <a:prstGeom prst="roundRect">
              <a:avLst>
                <a:gd name="adj" fmla="val 3228"/>
              </a:avLst>
            </a:prstGeom>
            <a:solidFill>
              <a:srgbClr val="0281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534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68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55" name="Imagem 54">
              <a:extLst>
                <a:ext uri="{FF2B5EF4-FFF2-40B4-BE49-F238E27FC236}">
                  <a16:creationId xmlns:a16="http://schemas.microsoft.com/office/drawing/2014/main" id="{0C8F3BBB-BA32-A355-DDF6-C573AA2E1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9825" y="5872840"/>
              <a:ext cx="3529208" cy="3529208"/>
            </a:xfrm>
            <a:prstGeom prst="rect">
              <a:avLst/>
            </a:prstGeom>
          </p:spPr>
        </p:pic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00116479-13AF-3A8A-1601-F1761F768932}"/>
                </a:ext>
              </a:extLst>
            </p:cNvPr>
            <p:cNvSpPr txBox="1"/>
            <p:nvPr/>
          </p:nvSpPr>
          <p:spPr>
            <a:xfrm>
              <a:off x="299825" y="9425834"/>
              <a:ext cx="3529209" cy="3537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619490" rtl="0" eaLnBrk="1" fontAlgn="auto" latinLnBrk="0" hangingPunct="1">
                <a:lnSpc>
                  <a:spcPct val="100000"/>
                </a:lnSpc>
                <a:spcBef>
                  <a:spcPts val="104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394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rPr>
                <a:t>https://</a:t>
              </a:r>
              <a:r>
                <a:rPr kumimoji="0" lang="pt-BR" sz="1394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rPr>
                <a:t>linktr.ee</a:t>
              </a:r>
              <a:r>
                <a:rPr kumimoji="0" lang="pt-BR" sz="1394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rPr>
                <a:t>/</a:t>
              </a:r>
              <a:r>
                <a:rPr kumimoji="0" lang="pt-BR" sz="1394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rPr>
                <a:t>vfcarida</a:t>
              </a:r>
              <a:endParaRPr kumimoji="0" lang="pt-BR" sz="139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endParaRPr>
            </a:p>
          </p:txBody>
        </p:sp>
      </p:grpSp>
      <p:sp>
        <p:nvSpPr>
          <p:cNvPr id="57" name="Retângulo Arredondado 7">
            <a:extLst>
              <a:ext uri="{FF2B5EF4-FFF2-40B4-BE49-F238E27FC236}">
                <a16:creationId xmlns:a16="http://schemas.microsoft.com/office/drawing/2014/main" id="{6990A0F2-B5F3-7002-DAD6-F9CEAE4FF3E4}"/>
              </a:ext>
            </a:extLst>
          </p:cNvPr>
          <p:cNvSpPr/>
          <p:nvPr/>
        </p:nvSpPr>
        <p:spPr>
          <a:xfrm>
            <a:off x="491234" y="3224767"/>
            <a:ext cx="4744400" cy="2207824"/>
          </a:xfrm>
          <a:prstGeom prst="roundRect">
            <a:avLst>
              <a:gd name="adj" fmla="val 8060"/>
            </a:avLst>
          </a:prstGeom>
          <a:solidFill>
            <a:srgbClr val="F7FAFF">
              <a:alpha val="1097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53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8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E1B24390-CA73-2FE1-6709-28B3FA6841E5}"/>
              </a:ext>
            </a:extLst>
          </p:cNvPr>
          <p:cNvGrpSpPr/>
          <p:nvPr/>
        </p:nvGrpSpPr>
        <p:grpSpPr>
          <a:xfrm>
            <a:off x="698699" y="3537944"/>
            <a:ext cx="4329473" cy="1555294"/>
            <a:chOff x="828184" y="3808746"/>
            <a:chExt cx="4638720" cy="1666387"/>
          </a:xfrm>
        </p:grpSpPr>
        <p:grpSp>
          <p:nvGrpSpPr>
            <p:cNvPr id="59" name="Agrupar 58">
              <a:extLst>
                <a:ext uri="{FF2B5EF4-FFF2-40B4-BE49-F238E27FC236}">
                  <a16:creationId xmlns:a16="http://schemas.microsoft.com/office/drawing/2014/main" id="{A2DD09DB-03D3-B66B-432E-A6BA1A4C8922}"/>
                </a:ext>
              </a:extLst>
            </p:cNvPr>
            <p:cNvGrpSpPr/>
            <p:nvPr/>
          </p:nvGrpSpPr>
          <p:grpSpPr>
            <a:xfrm>
              <a:off x="828184" y="4394353"/>
              <a:ext cx="2522371" cy="432000"/>
              <a:chOff x="828184" y="4407492"/>
              <a:chExt cx="2522371" cy="432000"/>
            </a:xfrm>
          </p:grpSpPr>
          <p:sp>
            <p:nvSpPr>
              <p:cNvPr id="68" name="CaixaDeTexto 67">
                <a:extLst>
                  <a:ext uri="{FF2B5EF4-FFF2-40B4-BE49-F238E27FC236}">
                    <a16:creationId xmlns:a16="http://schemas.microsoft.com/office/drawing/2014/main" id="{E7657F79-4F3B-A461-8892-6256E0A9E04E}"/>
                  </a:ext>
                </a:extLst>
              </p:cNvPr>
              <p:cNvSpPr txBox="1"/>
              <p:nvPr/>
            </p:nvSpPr>
            <p:spPr>
              <a:xfrm>
                <a:off x="2372953" y="4452043"/>
                <a:ext cx="977602" cy="314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7964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pt-BR" sz="130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4D1F6"/>
                    </a:solidFill>
                    <a:effectLst/>
                    <a:uLnTx/>
                    <a:uFillTx/>
                    <a:latin typeface="Lato" panose="020B0604020202020204" charset="0"/>
                    <a:ea typeface="+mn-ea"/>
                    <a:cs typeface="Arial"/>
                    <a:sym typeface="Arial"/>
                  </a:rPr>
                  <a:t>@</a:t>
                </a:r>
                <a:r>
                  <a:rPr kumimoji="0" lang="pt-BR" sz="1307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4D1F6"/>
                    </a:solidFill>
                    <a:effectLst/>
                    <a:uLnTx/>
                    <a:uFillTx/>
                    <a:latin typeface="Lato" panose="020B0604020202020204" charset="0"/>
                    <a:ea typeface="+mn-ea"/>
                    <a:cs typeface="Arial"/>
                    <a:sym typeface="Arial"/>
                  </a:rPr>
                  <a:t>vfcarida</a:t>
                </a:r>
                <a:endParaRPr kumimoji="0" lang="en-US" sz="1307" b="0" i="0" u="none" strike="noStrike" kern="0" cap="none" spc="0" normalizeH="0" baseline="0" noProof="0" dirty="0">
                  <a:ln>
                    <a:noFill/>
                  </a:ln>
                  <a:solidFill>
                    <a:srgbClr val="04D1F6"/>
                  </a:solidFill>
                  <a:effectLst/>
                  <a:uLnTx/>
                  <a:uFillTx/>
                  <a:latin typeface="Lato" panose="020B0604020202020204" charset="0"/>
                  <a:ea typeface="+mn-ea"/>
                  <a:cs typeface="Arial"/>
                  <a:sym typeface="Arial"/>
                </a:endParaRPr>
              </a:p>
            </p:txBody>
          </p:sp>
          <p:pic>
            <p:nvPicPr>
              <p:cNvPr id="69" name="Imagem 68">
                <a:extLst>
                  <a:ext uri="{FF2B5EF4-FFF2-40B4-BE49-F238E27FC236}">
                    <a16:creationId xmlns:a16="http://schemas.microsoft.com/office/drawing/2014/main" id="{5E5F36E4-3449-638C-A012-53067D1BC2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9416" t="11968" r="50872" b="52126"/>
              <a:stretch/>
            </p:blipFill>
            <p:spPr>
              <a:xfrm>
                <a:off x="828184" y="4407492"/>
                <a:ext cx="421631" cy="432000"/>
              </a:xfrm>
              <a:prstGeom prst="rect">
                <a:avLst/>
              </a:prstGeom>
            </p:spPr>
          </p:pic>
          <p:pic>
            <p:nvPicPr>
              <p:cNvPr id="70" name="Imagem 69">
                <a:extLst>
                  <a:ext uri="{FF2B5EF4-FFF2-40B4-BE49-F238E27FC236}">
                    <a16:creationId xmlns:a16="http://schemas.microsoft.com/office/drawing/2014/main" id="{308992FF-E0F7-A4DC-0279-5253D1B9CF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5163" t="51962" r="25125" b="12132"/>
              <a:stretch/>
            </p:blipFill>
            <p:spPr>
              <a:xfrm>
                <a:off x="1877470" y="4407492"/>
                <a:ext cx="421631" cy="432000"/>
              </a:xfrm>
              <a:prstGeom prst="rect">
                <a:avLst/>
              </a:prstGeom>
            </p:spPr>
          </p:pic>
          <p:pic>
            <p:nvPicPr>
              <p:cNvPr id="71" name="Imagem 70">
                <a:extLst>
                  <a:ext uri="{FF2B5EF4-FFF2-40B4-BE49-F238E27FC236}">
                    <a16:creationId xmlns:a16="http://schemas.microsoft.com/office/drawing/2014/main" id="{7B3EC9D8-7193-2B20-3C4B-CA1576184B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9311" t="51387" r="50977" b="12707"/>
              <a:stretch/>
            </p:blipFill>
            <p:spPr>
              <a:xfrm>
                <a:off x="1352827" y="4407492"/>
                <a:ext cx="421631" cy="432000"/>
              </a:xfrm>
              <a:prstGeom prst="rect">
                <a:avLst/>
              </a:prstGeom>
            </p:spPr>
          </p:pic>
        </p:grpSp>
        <p:grpSp>
          <p:nvGrpSpPr>
            <p:cNvPr id="60" name="Agrupar 59">
              <a:extLst>
                <a:ext uri="{FF2B5EF4-FFF2-40B4-BE49-F238E27FC236}">
                  <a16:creationId xmlns:a16="http://schemas.microsoft.com/office/drawing/2014/main" id="{1942BDF2-0E6C-CEFD-04E3-E8F82BB663E6}"/>
                </a:ext>
              </a:extLst>
            </p:cNvPr>
            <p:cNvGrpSpPr/>
            <p:nvPr/>
          </p:nvGrpSpPr>
          <p:grpSpPr>
            <a:xfrm>
              <a:off x="828184" y="3808746"/>
              <a:ext cx="2996401" cy="432000"/>
              <a:chOff x="828184" y="3808746"/>
              <a:chExt cx="2996401" cy="432000"/>
            </a:xfrm>
          </p:grpSpPr>
          <p:sp>
            <p:nvSpPr>
              <p:cNvPr id="64" name="CaixaDeTexto 63">
                <a:extLst>
                  <a:ext uri="{FF2B5EF4-FFF2-40B4-BE49-F238E27FC236}">
                    <a16:creationId xmlns:a16="http://schemas.microsoft.com/office/drawing/2014/main" id="{1C3ADF22-EFA8-08FE-CBCF-FFF0D8F95441}"/>
                  </a:ext>
                </a:extLst>
              </p:cNvPr>
              <p:cNvSpPr txBox="1"/>
              <p:nvPr/>
            </p:nvSpPr>
            <p:spPr>
              <a:xfrm>
                <a:off x="2372952" y="3853297"/>
                <a:ext cx="1451633" cy="314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7964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pt-BR" sz="130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4D1F6"/>
                    </a:solidFill>
                    <a:effectLst/>
                    <a:uLnTx/>
                    <a:uFillTx/>
                    <a:latin typeface="Lato" panose="020B0604020202020204" charset="0"/>
                    <a:ea typeface="+mn-ea"/>
                    <a:cs typeface="Arial"/>
                    <a:sym typeface="Arial"/>
                  </a:rPr>
                  <a:t>@vinicius </a:t>
                </a:r>
                <a:r>
                  <a:rPr kumimoji="0" lang="pt-BR" sz="1307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4D1F6"/>
                    </a:solidFill>
                    <a:effectLst/>
                    <a:uLnTx/>
                    <a:uFillTx/>
                    <a:latin typeface="Lato" panose="020B0604020202020204" charset="0"/>
                    <a:ea typeface="+mn-ea"/>
                    <a:cs typeface="Arial"/>
                    <a:sym typeface="Arial"/>
                  </a:rPr>
                  <a:t>caridá</a:t>
                </a:r>
                <a:endParaRPr kumimoji="0" lang="en-US" sz="1307" b="0" i="0" u="none" strike="noStrike" kern="0" cap="none" spc="0" normalizeH="0" baseline="0" noProof="0" dirty="0">
                  <a:ln>
                    <a:noFill/>
                  </a:ln>
                  <a:solidFill>
                    <a:srgbClr val="04D1F6"/>
                  </a:solidFill>
                  <a:effectLst/>
                  <a:uLnTx/>
                  <a:uFillTx/>
                  <a:latin typeface="Lato" panose="020B0604020202020204" charset="0"/>
                  <a:ea typeface="+mn-ea"/>
                  <a:cs typeface="Arial"/>
                  <a:sym typeface="Arial"/>
                </a:endParaRPr>
              </a:p>
            </p:txBody>
          </p:sp>
          <p:pic>
            <p:nvPicPr>
              <p:cNvPr id="65" name="Imagem 64">
                <a:extLst>
                  <a:ext uri="{FF2B5EF4-FFF2-40B4-BE49-F238E27FC236}">
                    <a16:creationId xmlns:a16="http://schemas.microsoft.com/office/drawing/2014/main" id="{BAA6F4AE-329D-3A6A-42F9-0B5FBA5317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403" t="11953" r="76885" b="52141"/>
              <a:stretch/>
            </p:blipFill>
            <p:spPr>
              <a:xfrm>
                <a:off x="828184" y="3808746"/>
                <a:ext cx="421631" cy="432000"/>
              </a:xfrm>
              <a:prstGeom prst="rect">
                <a:avLst/>
              </a:prstGeom>
            </p:spPr>
          </p:pic>
          <p:pic>
            <p:nvPicPr>
              <p:cNvPr id="66" name="Imagem 65">
                <a:extLst>
                  <a:ext uri="{FF2B5EF4-FFF2-40B4-BE49-F238E27FC236}">
                    <a16:creationId xmlns:a16="http://schemas.microsoft.com/office/drawing/2014/main" id="{1B41D7EC-0BF3-491F-70BE-F32FB4E30C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88" t="51963" r="77000" b="12131"/>
              <a:stretch/>
            </p:blipFill>
            <p:spPr>
              <a:xfrm>
                <a:off x="1352827" y="3808746"/>
                <a:ext cx="421631" cy="432000"/>
              </a:xfrm>
              <a:prstGeom prst="rect">
                <a:avLst/>
              </a:prstGeom>
            </p:spPr>
          </p:pic>
          <p:pic>
            <p:nvPicPr>
              <p:cNvPr id="67" name="Imagem 66">
                <a:extLst>
                  <a:ext uri="{FF2B5EF4-FFF2-40B4-BE49-F238E27FC236}">
                    <a16:creationId xmlns:a16="http://schemas.microsoft.com/office/drawing/2014/main" id="{82D36DFA-B78B-1F75-D979-7FB47CFBBD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9721" t="11216" r="567" b="52878"/>
              <a:stretch/>
            </p:blipFill>
            <p:spPr>
              <a:xfrm>
                <a:off x="1877470" y="3808746"/>
                <a:ext cx="421631" cy="432000"/>
              </a:xfrm>
              <a:prstGeom prst="rect">
                <a:avLst/>
              </a:prstGeom>
            </p:spPr>
          </p:pic>
        </p:grpSp>
        <p:grpSp>
          <p:nvGrpSpPr>
            <p:cNvPr id="61" name="Agrupar 60">
              <a:extLst>
                <a:ext uri="{FF2B5EF4-FFF2-40B4-BE49-F238E27FC236}">
                  <a16:creationId xmlns:a16="http://schemas.microsoft.com/office/drawing/2014/main" id="{D055FC05-3338-8130-1507-53888CDF2454}"/>
                </a:ext>
              </a:extLst>
            </p:cNvPr>
            <p:cNvGrpSpPr/>
            <p:nvPr/>
          </p:nvGrpSpPr>
          <p:grpSpPr>
            <a:xfrm>
              <a:off x="1877470" y="5043133"/>
              <a:ext cx="3589434" cy="432000"/>
              <a:chOff x="1877470" y="5043133"/>
              <a:chExt cx="3589434" cy="432000"/>
            </a:xfrm>
          </p:grpSpPr>
          <p:pic>
            <p:nvPicPr>
              <p:cNvPr id="62" name="Imagem 61">
                <a:extLst>
                  <a:ext uri="{FF2B5EF4-FFF2-40B4-BE49-F238E27FC236}">
                    <a16:creationId xmlns:a16="http://schemas.microsoft.com/office/drawing/2014/main" id="{2CFD38FE-9340-77E4-E879-787BB503EF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5213" t="12346" r="25075" b="51748"/>
              <a:stretch/>
            </p:blipFill>
            <p:spPr>
              <a:xfrm>
                <a:off x="1877470" y="5043133"/>
                <a:ext cx="421631" cy="432000"/>
              </a:xfrm>
              <a:prstGeom prst="rect">
                <a:avLst/>
              </a:prstGeom>
            </p:spPr>
          </p:pic>
          <p:sp>
            <p:nvSpPr>
              <p:cNvPr id="63" name="CaixaDeTexto 62">
                <a:extLst>
                  <a:ext uri="{FF2B5EF4-FFF2-40B4-BE49-F238E27FC236}">
                    <a16:creationId xmlns:a16="http://schemas.microsoft.com/office/drawing/2014/main" id="{EAAF8D9E-0748-E200-3161-0F96C9192EB9}"/>
                  </a:ext>
                </a:extLst>
              </p:cNvPr>
              <p:cNvSpPr txBox="1"/>
              <p:nvPr/>
            </p:nvSpPr>
            <p:spPr>
              <a:xfrm>
                <a:off x="2372953" y="5101252"/>
                <a:ext cx="3093951" cy="314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85341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30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D1F6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Arial"/>
                  </a:rPr>
                  <a:t>vfcarida@gmail.com</a:t>
                </a:r>
              </a:p>
            </p:txBody>
          </p:sp>
        </p:grpSp>
      </p:grpSp>
      <p:pic>
        <p:nvPicPr>
          <p:cNvPr id="72" name="Imagem 71">
            <a:extLst>
              <a:ext uri="{FF2B5EF4-FFF2-40B4-BE49-F238E27FC236}">
                <a16:creationId xmlns:a16="http://schemas.microsoft.com/office/drawing/2014/main" id="{93D0C4C9-F82E-D75F-682B-5E789C5369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622" t="34333" r="16073" b="36281"/>
          <a:stretch/>
        </p:blipFill>
        <p:spPr>
          <a:xfrm>
            <a:off x="3141581" y="197862"/>
            <a:ext cx="4336238" cy="129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0589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F753AEB-E537-42AA-9832-FC36D0BB55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21" t="48937" r="39770" b="18236"/>
          <a:stretch/>
        </p:blipFill>
        <p:spPr>
          <a:xfrm>
            <a:off x="1820412" y="1245764"/>
            <a:ext cx="7951199" cy="4043494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5DB0F41-ADE4-4BB9-A070-4BB9E90A3D4A}"/>
              </a:ext>
            </a:extLst>
          </p:cNvPr>
          <p:cNvSpPr/>
          <p:nvPr/>
        </p:nvSpPr>
        <p:spPr>
          <a:xfrm>
            <a:off x="1879641" y="1299165"/>
            <a:ext cx="313274" cy="281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1378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742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" name="Título 2">
            <a:extLst>
              <a:ext uri="{FF2B5EF4-FFF2-40B4-BE49-F238E27FC236}">
                <a16:creationId xmlns:a16="http://schemas.microsoft.com/office/drawing/2014/main" id="{CD459C31-9D0B-4E5C-8D84-353935D1B8B3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445015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B043B3D-BE2B-484B-B2A6-189CCD05094F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ea typeface="Roboto Condensed"/>
                <a:sym typeface="Roboto Condensed"/>
              </a:rPr>
              <a:t>Redes Neurais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ea typeface="Roboto Condensed"/>
              <a:sym typeface="Roboto Condensed"/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BD42EEE4-5254-40D7-A345-1F3BCB8F6F3E}"/>
              </a:ext>
            </a:extLst>
          </p:cNvPr>
          <p:cNvSpPr/>
          <p:nvPr/>
        </p:nvSpPr>
        <p:spPr>
          <a:xfrm>
            <a:off x="4254806" y="2792214"/>
            <a:ext cx="666496" cy="60553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219EBB98-8909-471B-B92B-68EDE59A619A}"/>
              </a:ext>
            </a:extLst>
          </p:cNvPr>
          <p:cNvSpPr/>
          <p:nvPr/>
        </p:nvSpPr>
        <p:spPr>
          <a:xfrm>
            <a:off x="4254806" y="3988283"/>
            <a:ext cx="666496" cy="60553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959E081D-B8D7-4091-AE05-F55371A408C1}"/>
              </a:ext>
            </a:extLst>
          </p:cNvPr>
          <p:cNvCxnSpPr>
            <a:cxnSpLocks/>
            <a:stCxn id="5" idx="6"/>
            <a:endCxn id="35" idx="2"/>
          </p:cNvCxnSpPr>
          <p:nvPr/>
        </p:nvCxnSpPr>
        <p:spPr>
          <a:xfrm>
            <a:off x="4921302" y="3094982"/>
            <a:ext cx="85161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Elipse 34">
            <a:extLst>
              <a:ext uri="{FF2B5EF4-FFF2-40B4-BE49-F238E27FC236}">
                <a16:creationId xmlns:a16="http://schemas.microsoft.com/office/drawing/2014/main" id="{4138608F-A316-43F3-83B6-89A39EE93954}"/>
              </a:ext>
            </a:extLst>
          </p:cNvPr>
          <p:cNvSpPr/>
          <p:nvPr/>
        </p:nvSpPr>
        <p:spPr>
          <a:xfrm>
            <a:off x="5772912" y="2792214"/>
            <a:ext cx="666496" cy="60553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862BA8B1-BB0A-40BD-985C-4C77CCC08FE1}"/>
              </a:ext>
            </a:extLst>
          </p:cNvPr>
          <p:cNvSpPr/>
          <p:nvPr/>
        </p:nvSpPr>
        <p:spPr>
          <a:xfrm>
            <a:off x="7038848" y="3382747"/>
            <a:ext cx="666496" cy="60553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0570F19A-978B-4DE1-9D2F-229F3882A997}"/>
              </a:ext>
            </a:extLst>
          </p:cNvPr>
          <p:cNvSpPr/>
          <p:nvPr/>
        </p:nvSpPr>
        <p:spPr>
          <a:xfrm>
            <a:off x="5772912" y="3988283"/>
            <a:ext cx="666496" cy="60553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NAND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9A81A850-5B3F-4103-B4C4-AA218B476BE5}"/>
              </a:ext>
            </a:extLst>
          </p:cNvPr>
          <p:cNvCxnSpPr>
            <a:cxnSpLocks/>
            <a:stCxn id="35" idx="5"/>
            <a:endCxn id="36" idx="2"/>
          </p:cNvCxnSpPr>
          <p:nvPr/>
        </p:nvCxnSpPr>
        <p:spPr>
          <a:xfrm>
            <a:off x="6341802" y="3309071"/>
            <a:ext cx="697046" cy="3764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6BBDEC00-3657-4C18-B825-E600E5855BD7}"/>
              </a:ext>
            </a:extLst>
          </p:cNvPr>
          <p:cNvCxnSpPr>
            <a:cxnSpLocks/>
            <a:stCxn id="37" idx="7"/>
            <a:endCxn id="36" idx="2"/>
          </p:cNvCxnSpPr>
          <p:nvPr/>
        </p:nvCxnSpPr>
        <p:spPr>
          <a:xfrm flipV="1">
            <a:off x="6341802" y="3685515"/>
            <a:ext cx="697046" cy="39144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5B74F548-AAA3-41E2-BE50-C7B71019A3B0}"/>
              </a:ext>
            </a:extLst>
          </p:cNvPr>
          <p:cNvSpPr txBox="1"/>
          <p:nvPr/>
        </p:nvSpPr>
        <p:spPr>
          <a:xfrm>
            <a:off x="4524825" y="5397958"/>
            <a:ext cx="2329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Função Degrau Padrão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 &gt;= 0 então 1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 &lt; 0 então 0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1763A13D-C850-4990-ACC4-ED94FE542F8E}"/>
              </a:ext>
            </a:extLst>
          </p:cNvPr>
          <p:cNvSpPr txBox="1"/>
          <p:nvPr/>
        </p:nvSpPr>
        <p:spPr>
          <a:xfrm>
            <a:off x="6616804" y="3143361"/>
            <a:ext cx="221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75000"/>
                  </a:srgbClr>
                </a:solidFill>
                <a:effectLst/>
                <a:uLnTx/>
                <a:uFillTx/>
                <a:latin typeface="Itau Text"/>
                <a:ea typeface="+mn-ea"/>
                <a:cs typeface="+mn-cs"/>
              </a:rPr>
              <a:t>1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701A8873-DF96-4FC3-AB4F-FEC15F9F3C9C}"/>
              </a:ext>
            </a:extLst>
          </p:cNvPr>
          <p:cNvSpPr txBox="1"/>
          <p:nvPr/>
        </p:nvSpPr>
        <p:spPr>
          <a:xfrm>
            <a:off x="6620054" y="3844884"/>
            <a:ext cx="221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75000"/>
                  </a:srgbClr>
                </a:solidFill>
                <a:effectLst/>
                <a:uLnTx/>
                <a:uFillTx/>
                <a:latin typeface="Itau Text"/>
                <a:ea typeface="+mn-ea"/>
                <a:cs typeface="+mn-cs"/>
              </a:rPr>
              <a:t>1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ED808EA0-1340-451C-8075-612F0882CF2F}"/>
              </a:ext>
            </a:extLst>
          </p:cNvPr>
          <p:cNvSpPr txBox="1"/>
          <p:nvPr/>
        </p:nvSpPr>
        <p:spPr>
          <a:xfrm>
            <a:off x="7150406" y="3976566"/>
            <a:ext cx="554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75000"/>
                  </a:srgbClr>
                </a:solidFill>
                <a:effectLst/>
                <a:uLnTx/>
                <a:uFillTx/>
                <a:latin typeface="Itau Text"/>
                <a:ea typeface="+mn-ea"/>
                <a:cs typeface="+mn-cs"/>
              </a:rPr>
              <a:t>-1,5</a:t>
            </a:r>
          </a:p>
        </p:txBody>
      </p:sp>
      <p:cxnSp>
        <p:nvCxnSpPr>
          <p:cNvPr id="56" name="Conector de Seta Reta 55">
            <a:extLst>
              <a:ext uri="{FF2B5EF4-FFF2-40B4-BE49-F238E27FC236}">
                <a16:creationId xmlns:a16="http://schemas.microsoft.com/office/drawing/2014/main" id="{CDD2A2D6-1734-4F04-A1D4-C0B6996B3A7B}"/>
              </a:ext>
            </a:extLst>
          </p:cNvPr>
          <p:cNvCxnSpPr>
            <a:cxnSpLocks/>
            <a:stCxn id="10" idx="6"/>
            <a:endCxn id="37" idx="2"/>
          </p:cNvCxnSpPr>
          <p:nvPr/>
        </p:nvCxnSpPr>
        <p:spPr>
          <a:xfrm>
            <a:off x="4921302" y="4291051"/>
            <a:ext cx="85161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25582A79-102D-4A4D-AD97-B5F7B47BD2CC}"/>
              </a:ext>
            </a:extLst>
          </p:cNvPr>
          <p:cNvCxnSpPr>
            <a:cxnSpLocks/>
            <a:stCxn id="5" idx="6"/>
            <a:endCxn id="37" idx="1"/>
          </p:cNvCxnSpPr>
          <p:nvPr/>
        </p:nvCxnSpPr>
        <p:spPr>
          <a:xfrm>
            <a:off x="4921302" y="3094982"/>
            <a:ext cx="949216" cy="9819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8033686B-4077-4545-B7EB-2B2077DD87D9}"/>
              </a:ext>
            </a:extLst>
          </p:cNvPr>
          <p:cNvCxnSpPr>
            <a:cxnSpLocks/>
            <a:stCxn id="10" idx="6"/>
            <a:endCxn id="35" idx="3"/>
          </p:cNvCxnSpPr>
          <p:nvPr/>
        </p:nvCxnSpPr>
        <p:spPr>
          <a:xfrm flipV="1">
            <a:off x="4921302" y="3309071"/>
            <a:ext cx="949216" cy="9819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EA0DD05-35B7-4D19-A686-670C1ECD0E15}"/>
              </a:ext>
            </a:extLst>
          </p:cNvPr>
          <p:cNvSpPr txBox="1"/>
          <p:nvPr/>
        </p:nvSpPr>
        <p:spPr>
          <a:xfrm>
            <a:off x="5236363" y="2764722"/>
            <a:ext cx="221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75000"/>
                  </a:srgbClr>
                </a:solidFill>
                <a:effectLst/>
                <a:uLnTx/>
                <a:uFillTx/>
                <a:latin typeface="Itau Text"/>
                <a:ea typeface="+mn-ea"/>
                <a:cs typeface="+mn-cs"/>
              </a:rPr>
              <a:t>2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CE70AB8-088B-4960-BD6B-CCD9CF1D37F8}"/>
              </a:ext>
            </a:extLst>
          </p:cNvPr>
          <p:cNvSpPr txBox="1"/>
          <p:nvPr/>
        </p:nvSpPr>
        <p:spPr>
          <a:xfrm>
            <a:off x="5284164" y="4224487"/>
            <a:ext cx="391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75000"/>
                  </a:srgbClr>
                </a:solidFill>
                <a:effectLst/>
                <a:uLnTx/>
                <a:uFillTx/>
                <a:latin typeface="Itau Text"/>
                <a:ea typeface="+mn-ea"/>
                <a:cs typeface="+mn-cs"/>
              </a:rPr>
              <a:t>-1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F8A6ABC-81C7-4205-9657-3320FFC17AD2}"/>
              </a:ext>
            </a:extLst>
          </p:cNvPr>
          <p:cNvSpPr txBox="1"/>
          <p:nvPr/>
        </p:nvSpPr>
        <p:spPr>
          <a:xfrm>
            <a:off x="4916754" y="3240577"/>
            <a:ext cx="427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75000"/>
                  </a:srgbClr>
                </a:solidFill>
                <a:effectLst/>
                <a:uLnTx/>
                <a:uFillTx/>
                <a:latin typeface="Itau Text"/>
                <a:ea typeface="+mn-ea"/>
                <a:cs typeface="+mn-cs"/>
              </a:rPr>
              <a:t>-1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69D64EF-D7C0-4C73-A73A-9C514A979BCB}"/>
              </a:ext>
            </a:extLst>
          </p:cNvPr>
          <p:cNvSpPr txBox="1"/>
          <p:nvPr/>
        </p:nvSpPr>
        <p:spPr>
          <a:xfrm>
            <a:off x="4925850" y="3778140"/>
            <a:ext cx="221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75000"/>
                  </a:srgbClr>
                </a:solidFill>
                <a:effectLst/>
                <a:uLnTx/>
                <a:uFillTx/>
                <a:latin typeface="Itau Text"/>
                <a:ea typeface="+mn-ea"/>
                <a:cs typeface="+mn-cs"/>
              </a:rPr>
              <a:t>2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17735AE-DF0C-487E-999B-A32669B8B99D}"/>
              </a:ext>
            </a:extLst>
          </p:cNvPr>
          <p:cNvSpPr txBox="1"/>
          <p:nvPr/>
        </p:nvSpPr>
        <p:spPr>
          <a:xfrm>
            <a:off x="5734102" y="4552732"/>
            <a:ext cx="554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75000"/>
                  </a:srgbClr>
                </a:solidFill>
                <a:effectLst/>
                <a:uLnTx/>
                <a:uFillTx/>
                <a:latin typeface="Itau Text"/>
                <a:ea typeface="+mn-ea"/>
                <a:cs typeface="+mn-cs"/>
              </a:rPr>
              <a:t>1,5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578DEA71-53CE-4D5B-985D-ECFB8CF56487}"/>
              </a:ext>
            </a:extLst>
          </p:cNvPr>
          <p:cNvSpPr txBox="1"/>
          <p:nvPr/>
        </p:nvSpPr>
        <p:spPr>
          <a:xfrm>
            <a:off x="5715810" y="3316183"/>
            <a:ext cx="554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75000"/>
                  </a:srgbClr>
                </a:solidFill>
                <a:effectLst/>
                <a:uLnTx/>
                <a:uFillTx/>
                <a:latin typeface="Itau Text"/>
                <a:ea typeface="+mn-ea"/>
                <a:cs typeface="+mn-cs"/>
              </a:rPr>
              <a:t>-1</a:t>
            </a:r>
          </a:p>
        </p:txBody>
      </p: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6C2B0F10-72CE-485D-8E89-D1D571C0CBB9}"/>
              </a:ext>
            </a:extLst>
          </p:cNvPr>
          <p:cNvGrpSpPr/>
          <p:nvPr/>
        </p:nvGrpSpPr>
        <p:grpSpPr>
          <a:xfrm>
            <a:off x="2342896" y="1050938"/>
            <a:ext cx="1319582" cy="1573005"/>
            <a:chOff x="1522577" y="1177943"/>
            <a:chExt cx="1319582" cy="1573005"/>
          </a:xfrm>
        </p:grpSpPr>
        <p:sp>
          <p:nvSpPr>
            <p:cNvPr id="75" name="CaixaDeTexto 74">
              <a:extLst>
                <a:ext uri="{FF2B5EF4-FFF2-40B4-BE49-F238E27FC236}">
                  <a16:creationId xmlns:a16="http://schemas.microsoft.com/office/drawing/2014/main" id="{4087F2CB-C506-4ED5-BD1F-0BCE54FA985A}"/>
                </a:ext>
              </a:extLst>
            </p:cNvPr>
            <p:cNvSpPr txBox="1"/>
            <p:nvPr/>
          </p:nvSpPr>
          <p:spPr>
            <a:xfrm>
              <a:off x="1522577" y="1181288"/>
              <a:ext cx="340158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Itau Text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Itau Text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Itau Text"/>
                  <a:ea typeface="+mn-ea"/>
                  <a:cs typeface="+mn-cs"/>
                </a:rPr>
                <a:t>1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Itau Text"/>
                  <a:ea typeface="+mn-ea"/>
                  <a:cs typeface="+mn-cs"/>
                </a:rPr>
                <a:t>1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Itau Text"/>
                <a:ea typeface="+mn-ea"/>
                <a:cs typeface="+mn-cs"/>
              </a:endParaRPr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C7DA5C96-4A62-4738-92D7-A9F81AC829B9}"/>
                </a:ext>
              </a:extLst>
            </p:cNvPr>
            <p:cNvSpPr txBox="1"/>
            <p:nvPr/>
          </p:nvSpPr>
          <p:spPr>
            <a:xfrm>
              <a:off x="1914753" y="1181288"/>
              <a:ext cx="340158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Itau Text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Itau Text"/>
                  <a:ea typeface="+mn-ea"/>
                  <a:cs typeface="+mn-cs"/>
                </a:rPr>
                <a:t>1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Itau Text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Itau Text"/>
                  <a:ea typeface="+mn-ea"/>
                  <a:cs typeface="+mn-cs"/>
                </a:rPr>
                <a:t>1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Itau Text"/>
                <a:ea typeface="+mn-ea"/>
                <a:cs typeface="+mn-cs"/>
              </a:endParaRPr>
            </a:p>
          </p:txBody>
        </p:sp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97B51DB7-D6D5-4389-8C8B-FC2712E767DC}"/>
                </a:ext>
              </a:extLst>
            </p:cNvPr>
            <p:cNvSpPr txBox="1"/>
            <p:nvPr/>
          </p:nvSpPr>
          <p:spPr>
            <a:xfrm>
              <a:off x="2502001" y="1177943"/>
              <a:ext cx="340158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Itau Text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Itau Text"/>
                  <a:ea typeface="+mn-ea"/>
                  <a:cs typeface="+mn-cs"/>
                </a:rPr>
                <a:t>1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Itau Text"/>
                  <a:ea typeface="+mn-ea"/>
                  <a:cs typeface="+mn-cs"/>
                </a:rPr>
                <a:t>1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Itau Text"/>
                  <a:ea typeface="+mn-ea"/>
                  <a:cs typeface="+mn-cs"/>
                </a:rPr>
                <a:t>0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Itau Text"/>
                <a:ea typeface="+mn-ea"/>
                <a:cs typeface="+mn-cs"/>
              </a:endParaRPr>
            </a:p>
          </p:txBody>
        </p:sp>
        <p:cxnSp>
          <p:nvCxnSpPr>
            <p:cNvPr id="78" name="Conector reto 77">
              <a:extLst>
                <a:ext uri="{FF2B5EF4-FFF2-40B4-BE49-F238E27FC236}">
                  <a16:creationId xmlns:a16="http://schemas.microsoft.com/office/drawing/2014/main" id="{658CE2CF-C271-4DE7-A37F-320803BF8CFF}"/>
                </a:ext>
              </a:extLst>
            </p:cNvPr>
            <p:cNvCxnSpPr/>
            <p:nvPr/>
          </p:nvCxnSpPr>
          <p:spPr>
            <a:xfrm>
              <a:off x="2407920" y="1284224"/>
              <a:ext cx="0" cy="1365504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5940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555D7FF-6C01-4E8E-A069-0ED85FBBE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670" y="1518379"/>
            <a:ext cx="7769861" cy="4370546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09CA4CBF-F781-4B5B-83A9-47187CA1F5ED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738110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8FA9764-6ABA-48AD-A7DC-6CF8460A5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434" y="1487762"/>
            <a:ext cx="7974333" cy="4485563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BF21B6E7-74F1-41F9-8F5C-33FDBF3AA903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006703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4892467-2772-482C-A6BE-A93415B12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535" y="1433839"/>
            <a:ext cx="7914174" cy="4451722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9009B2B2-36AF-40F9-AACC-A65303876602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256530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A35DDE4-BC36-4E76-B042-07C4C7D3C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546405"/>
            <a:ext cx="7293752" cy="4102735"/>
          </a:xfrm>
          <a:prstGeom prst="rect">
            <a:avLst/>
          </a:prstGeom>
        </p:spPr>
      </p:pic>
      <p:sp>
        <p:nvSpPr>
          <p:cNvPr id="4" name="Título 2">
            <a:extLst>
              <a:ext uri="{FF2B5EF4-FFF2-40B4-BE49-F238E27FC236}">
                <a16:creationId xmlns:a16="http://schemas.microsoft.com/office/drawing/2014/main" id="{747DC797-0ED1-4B38-91C2-6A0E0AE7CE8C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Arquitetura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632223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A648196-0F55-49E4-AF4F-AB3C9B049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771" y="1495264"/>
            <a:ext cx="7947659" cy="4470558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18629694-68E3-499C-869B-7BD8A98DD63A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Arquitetura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034178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5BA3681-1E11-45B8-96EB-5E0687150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645" y="1490187"/>
            <a:ext cx="7865770" cy="4424497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EA2DF6FF-5369-4FF2-AF13-9D2CF6B9B6F5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Arquitetura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863284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E826113-0279-4380-B6FC-66AF8DBFF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556" y="1438467"/>
            <a:ext cx="7672070" cy="4315539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CC2B6C6E-8A60-4541-8152-46A0B9D382DD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Arquitetura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814344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6" descr="Related image">
            <a:extLst>
              <a:ext uri="{FF2B5EF4-FFF2-40B4-BE49-F238E27FC236}">
                <a16:creationId xmlns:a16="http://schemas.microsoft.com/office/drawing/2014/main" id="{E7BF80F3-A293-4CD6-8ED3-2C2E4C6DD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930" y="4871852"/>
            <a:ext cx="492429" cy="49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result for twitter">
            <a:extLst>
              <a:ext uri="{FF2B5EF4-FFF2-40B4-BE49-F238E27FC236}">
                <a16:creationId xmlns:a16="http://schemas.microsoft.com/office/drawing/2014/main" id="{4D5304F2-9D32-4DCB-ABB1-C259A014E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869" y="4814363"/>
            <a:ext cx="607406" cy="60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instagram-Logo-PNG-Transparent-Background-download - Blog PraConstruir">
            <a:extLst>
              <a:ext uri="{FF2B5EF4-FFF2-40B4-BE49-F238E27FC236}">
                <a16:creationId xmlns:a16="http://schemas.microsoft.com/office/drawing/2014/main" id="{D12B840A-E40B-475E-9259-75E575163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570" y="4877551"/>
            <a:ext cx="480288" cy="48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FFF0A88C-3E84-493B-984D-FECFE19AB6C2}"/>
              </a:ext>
            </a:extLst>
          </p:cNvPr>
          <p:cNvSpPr txBox="1"/>
          <p:nvPr/>
        </p:nvSpPr>
        <p:spPr>
          <a:xfrm>
            <a:off x="10394418" y="5355738"/>
            <a:ext cx="769763" cy="2455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532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96" b="0" i="0" u="none" strike="noStrike" kern="1200" cap="none" spc="0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Amazon Ember Display"/>
                <a:ea typeface="+mn-ea"/>
                <a:cs typeface="Arial"/>
                <a:sym typeface="Arial"/>
              </a:rPr>
              <a:t>@</a:t>
            </a:r>
            <a:r>
              <a:rPr kumimoji="0" lang="pt-BR" sz="996" b="0" i="0" u="none" strike="noStrike" kern="1200" cap="none" spc="0" normalizeH="0" baseline="0" noProof="0" dirty="0" err="1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Amazon Ember Display"/>
                <a:ea typeface="+mn-ea"/>
                <a:cs typeface="Arial"/>
                <a:sym typeface="Arial"/>
              </a:rPr>
              <a:t>vfcarida</a:t>
            </a:r>
            <a:endParaRPr kumimoji="0" lang="en-US" sz="996" b="0" i="0" u="none" strike="noStrike" kern="1200" cap="none" spc="0" normalizeH="0" baseline="0" noProof="0" dirty="0">
              <a:ln>
                <a:noFill/>
              </a:ln>
              <a:solidFill>
                <a:srgbClr val="289EFF"/>
              </a:solidFill>
              <a:effectLst/>
              <a:uLnTx/>
              <a:uFillTx/>
              <a:latin typeface="Amazon Ember Display"/>
              <a:ea typeface="+mn-ea"/>
              <a:cs typeface="Arial"/>
              <a:sym typeface="Arial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EF5ED95-56BD-4D85-BB7B-0CC3F6EB3219}"/>
              </a:ext>
            </a:extLst>
          </p:cNvPr>
          <p:cNvSpPr txBox="1"/>
          <p:nvPr/>
        </p:nvSpPr>
        <p:spPr>
          <a:xfrm>
            <a:off x="8165056" y="5355738"/>
            <a:ext cx="769763" cy="2455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532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96" b="0" i="0" u="none" strike="noStrike" kern="1200" cap="none" spc="0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Amazon Ember Display"/>
                <a:ea typeface="+mn-ea"/>
                <a:cs typeface="Arial"/>
                <a:sym typeface="Arial"/>
              </a:rPr>
              <a:t>@</a:t>
            </a:r>
            <a:r>
              <a:rPr kumimoji="0" lang="pt-BR" sz="996" b="0" i="0" u="none" strike="noStrike" kern="1200" cap="none" spc="0" normalizeH="0" baseline="0" noProof="0" dirty="0" err="1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Amazon Ember Display"/>
                <a:ea typeface="+mn-ea"/>
                <a:cs typeface="Arial"/>
                <a:sym typeface="Arial"/>
              </a:rPr>
              <a:t>vfcarida</a:t>
            </a:r>
            <a:endParaRPr kumimoji="0" lang="en-US" sz="996" b="0" i="0" u="none" strike="noStrike" kern="1200" cap="none" spc="0" normalizeH="0" baseline="0" noProof="0" dirty="0">
              <a:ln>
                <a:noFill/>
              </a:ln>
              <a:solidFill>
                <a:srgbClr val="289EFF"/>
              </a:solidFill>
              <a:effectLst/>
              <a:uLnTx/>
              <a:uFillTx/>
              <a:latin typeface="Amazon Ember Display"/>
              <a:ea typeface="+mn-ea"/>
              <a:cs typeface="Arial"/>
              <a:sym typeface="Arial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94A3F68-D4BD-466D-A4C9-45BA899E7E87}"/>
              </a:ext>
            </a:extLst>
          </p:cNvPr>
          <p:cNvSpPr txBox="1"/>
          <p:nvPr/>
        </p:nvSpPr>
        <p:spPr>
          <a:xfrm>
            <a:off x="4942849" y="5355738"/>
            <a:ext cx="1114408" cy="2455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532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96" b="0" i="0" u="none" strike="noStrike" kern="1200" cap="none" spc="0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Amazon Ember Display"/>
                <a:ea typeface="+mn-ea"/>
                <a:cs typeface="Arial"/>
                <a:sym typeface="Arial"/>
              </a:rPr>
              <a:t>@vinicius </a:t>
            </a:r>
            <a:r>
              <a:rPr kumimoji="0" lang="pt-BR" sz="996" b="0" i="0" u="none" strike="noStrike" kern="1200" cap="none" spc="0" normalizeH="0" baseline="0" noProof="0" dirty="0" err="1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Amazon Ember Display"/>
                <a:ea typeface="+mn-ea"/>
                <a:cs typeface="Arial"/>
                <a:sym typeface="Arial"/>
              </a:rPr>
              <a:t>caridá</a:t>
            </a:r>
            <a:endParaRPr kumimoji="0" lang="en-US" sz="996" b="0" i="0" u="none" strike="noStrike" kern="1200" cap="none" spc="0" normalizeH="0" baseline="0" noProof="0" dirty="0">
              <a:ln>
                <a:noFill/>
              </a:ln>
              <a:solidFill>
                <a:srgbClr val="289EFF"/>
              </a:solidFill>
              <a:effectLst/>
              <a:uLnTx/>
              <a:uFillTx/>
              <a:latin typeface="Amazon Ember Display"/>
              <a:ea typeface="+mn-ea"/>
              <a:cs typeface="Arial"/>
              <a:sym typeface="Arial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68B11DA-D5BF-4C41-8A69-07ADAF0BB1E1}"/>
              </a:ext>
            </a:extLst>
          </p:cNvPr>
          <p:cNvSpPr txBox="1"/>
          <p:nvPr/>
        </p:nvSpPr>
        <p:spPr>
          <a:xfrm>
            <a:off x="7021132" y="5355738"/>
            <a:ext cx="1114408" cy="2455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532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96" b="0" i="0" u="none" strike="noStrike" kern="1200" cap="none" spc="0" normalizeH="0" baseline="0" noProof="0" dirty="0">
                <a:ln>
                  <a:noFill/>
                </a:ln>
                <a:solidFill>
                  <a:srgbClr val="DB2BB6"/>
                </a:solidFill>
                <a:effectLst/>
                <a:uLnTx/>
                <a:uFillTx/>
                <a:latin typeface="Amazon Ember Display"/>
                <a:ea typeface="+mn-ea"/>
                <a:cs typeface="Arial"/>
                <a:sym typeface="Arial"/>
              </a:rPr>
              <a:t>@vinicius </a:t>
            </a:r>
            <a:r>
              <a:rPr kumimoji="0" lang="pt-BR" sz="996" b="0" i="0" u="none" strike="noStrike" kern="1200" cap="none" spc="0" normalizeH="0" baseline="0" noProof="0" dirty="0" err="1">
                <a:ln>
                  <a:noFill/>
                </a:ln>
                <a:solidFill>
                  <a:srgbClr val="DB2BB6"/>
                </a:solidFill>
                <a:effectLst/>
                <a:uLnTx/>
                <a:uFillTx/>
                <a:latin typeface="Amazon Ember Display"/>
                <a:ea typeface="+mn-ea"/>
                <a:cs typeface="Arial"/>
                <a:sym typeface="Arial"/>
              </a:rPr>
              <a:t>caridá</a:t>
            </a:r>
            <a:endParaRPr kumimoji="0" lang="en-US" sz="996" b="0" i="0" u="none" strike="noStrike" kern="1200" cap="none" spc="0" normalizeH="0" baseline="0" noProof="0" dirty="0">
              <a:ln>
                <a:noFill/>
              </a:ln>
              <a:solidFill>
                <a:srgbClr val="DB2BB6"/>
              </a:solidFill>
              <a:effectLst/>
              <a:uLnTx/>
              <a:uFillTx/>
              <a:latin typeface="Amazon Ember Display"/>
              <a:ea typeface="+mn-ea"/>
              <a:cs typeface="Arial"/>
              <a:sym typeface="Arial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C177C67D-940C-4D2C-90A9-D7F21B5CF577}"/>
              </a:ext>
            </a:extLst>
          </p:cNvPr>
          <p:cNvSpPr txBox="1"/>
          <p:nvPr/>
        </p:nvSpPr>
        <p:spPr>
          <a:xfrm>
            <a:off x="6173590" y="5355738"/>
            <a:ext cx="769763" cy="2455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532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96" b="0" i="0" u="none" strike="noStrike" kern="1200" cap="none" spc="0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Amazon Ember Display"/>
                <a:ea typeface="+mn-ea"/>
                <a:cs typeface="Arial"/>
                <a:sym typeface="Arial"/>
              </a:rPr>
              <a:t>@</a:t>
            </a:r>
            <a:r>
              <a:rPr kumimoji="0" lang="pt-BR" sz="996" b="0" i="0" u="none" strike="noStrike" kern="1200" cap="none" spc="0" normalizeH="0" baseline="0" noProof="0" dirty="0" err="1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Amazon Ember Display"/>
                <a:ea typeface="+mn-ea"/>
                <a:cs typeface="Arial"/>
                <a:sym typeface="Arial"/>
              </a:rPr>
              <a:t>vfcarida</a:t>
            </a:r>
            <a:endParaRPr kumimoji="0" lang="en-US" sz="996" b="0" i="0" u="none" strike="noStrike" kern="1200" cap="none" spc="0" normalizeH="0" baseline="0" noProof="0" dirty="0">
              <a:ln>
                <a:noFill/>
              </a:ln>
              <a:solidFill>
                <a:srgbClr val="289EFF"/>
              </a:solidFill>
              <a:effectLst/>
              <a:uLnTx/>
              <a:uFillTx/>
              <a:latin typeface="Amazon Ember Display"/>
              <a:ea typeface="+mn-ea"/>
              <a:cs typeface="Arial"/>
              <a:sym typeface="Arial"/>
            </a:endParaRPr>
          </a:p>
        </p:txBody>
      </p:sp>
      <p:pic>
        <p:nvPicPr>
          <p:cNvPr id="32" name="Picture 4" descr="Download Analytics Search Google Business Marketing Free Download ...">
            <a:extLst>
              <a:ext uri="{FF2B5EF4-FFF2-40B4-BE49-F238E27FC236}">
                <a16:creationId xmlns:a16="http://schemas.microsoft.com/office/drawing/2014/main" id="{DF633B8B-D82C-4B0A-9007-0F6BE8B68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9581" y="4911951"/>
            <a:ext cx="1043730" cy="41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aixaDeTexto 32">
            <a:extLst>
              <a:ext uri="{FF2B5EF4-FFF2-40B4-BE49-F238E27FC236}">
                <a16:creationId xmlns:a16="http://schemas.microsoft.com/office/drawing/2014/main" id="{D64A9FC2-E03D-4E1F-86E8-DC15F8A5B8DE}"/>
              </a:ext>
            </a:extLst>
          </p:cNvPr>
          <p:cNvSpPr txBox="1"/>
          <p:nvPr/>
        </p:nvSpPr>
        <p:spPr>
          <a:xfrm>
            <a:off x="9149971" y="5355738"/>
            <a:ext cx="1114408" cy="2455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532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96" b="0" i="0" u="none" strike="noStrike" kern="1200" cap="none" spc="0" normalizeH="0" baseline="0" noProof="0" dirty="0">
                <a:ln>
                  <a:noFill/>
                </a:ln>
                <a:solidFill>
                  <a:srgbClr val="DB2BB6"/>
                </a:solidFill>
                <a:effectLst/>
                <a:uLnTx/>
                <a:uFillTx/>
                <a:latin typeface="Amazon Ember Display"/>
                <a:ea typeface="+mn-ea"/>
                <a:cs typeface="Arial"/>
                <a:sym typeface="Arial"/>
              </a:rPr>
              <a:t>@vinicius </a:t>
            </a:r>
            <a:r>
              <a:rPr kumimoji="0" lang="pt-BR" sz="996" b="0" i="0" u="none" strike="noStrike" kern="1200" cap="none" spc="0" normalizeH="0" baseline="0" noProof="0" dirty="0" err="1">
                <a:ln>
                  <a:noFill/>
                </a:ln>
                <a:solidFill>
                  <a:srgbClr val="DB2BB6"/>
                </a:solidFill>
                <a:effectLst/>
                <a:uLnTx/>
                <a:uFillTx/>
                <a:latin typeface="Amazon Ember Display"/>
                <a:ea typeface="+mn-ea"/>
                <a:cs typeface="Arial"/>
                <a:sym typeface="Arial"/>
              </a:rPr>
              <a:t>caridá</a:t>
            </a:r>
            <a:endParaRPr kumimoji="0" lang="en-US" sz="996" b="0" i="0" u="none" strike="noStrike" kern="1200" cap="none" spc="0" normalizeH="0" baseline="0" noProof="0" dirty="0">
              <a:ln>
                <a:noFill/>
              </a:ln>
              <a:solidFill>
                <a:srgbClr val="DB2BB6"/>
              </a:solidFill>
              <a:effectLst/>
              <a:uLnTx/>
              <a:uFillTx/>
              <a:latin typeface="Amazon Ember Display"/>
              <a:ea typeface="+mn-ea"/>
              <a:cs typeface="Arial"/>
              <a:sym typeface="Arial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B6F3DB0-FD5F-7173-9F33-5377E95381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501" y="536249"/>
            <a:ext cx="5616179" cy="515424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5D5BFD1-63F6-4B64-BB20-573D253FC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4864" y="1238177"/>
            <a:ext cx="5619858" cy="595630"/>
          </a:xfrm>
        </p:spPr>
        <p:txBody>
          <a:bodyPr/>
          <a:lstStyle/>
          <a:p>
            <a:r>
              <a:rPr lang="en-US" dirty="0">
                <a:sym typeface="Arial"/>
              </a:rPr>
              <a:t>Vinicius </a:t>
            </a:r>
            <a:r>
              <a:rPr lang="en-US" dirty="0" err="1">
                <a:sym typeface="Arial"/>
              </a:rPr>
              <a:t>Caridá</a:t>
            </a:r>
            <a:r>
              <a:rPr lang="en-US" dirty="0">
                <a:sym typeface="Arial"/>
              </a:rPr>
              <a:t>, Ph.D.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E96CB9-E28E-4C88-BFF2-EE96A49D10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89600" y="2336185"/>
            <a:ext cx="5405120" cy="1849943"/>
          </a:xfrm>
        </p:spPr>
        <p:txBody>
          <a:bodyPr/>
          <a:lstStyle/>
          <a:p>
            <a:r>
              <a:rPr lang="en-US" dirty="0">
                <a:sym typeface="Arial"/>
              </a:rPr>
              <a:t>Executive Specialist, Artificial Intelligence and Data - Itaú</a:t>
            </a:r>
          </a:p>
          <a:p>
            <a:endParaRPr lang="en-US" dirty="0">
              <a:sym typeface="Arial"/>
            </a:endParaRPr>
          </a:p>
          <a:p>
            <a:r>
              <a:rPr lang="en-US" dirty="0">
                <a:sym typeface="Arial"/>
              </a:rPr>
              <a:t>MBA Professor – FIAP and ESPM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5D2F5F-3C8E-4FC6-9DB3-BCF17EE423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759" y="4884806"/>
            <a:ext cx="471139" cy="46652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34496BE-8ACB-4311-9A46-9F941859F03A}"/>
              </a:ext>
            </a:extLst>
          </p:cNvPr>
          <p:cNvGrpSpPr/>
          <p:nvPr/>
        </p:nvGrpSpPr>
        <p:grpSpPr>
          <a:xfrm>
            <a:off x="7335492" y="4864956"/>
            <a:ext cx="480273" cy="506220"/>
            <a:chOff x="6881091" y="3912671"/>
            <a:chExt cx="1181734" cy="1245575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C33AD72-D110-4FBD-87FF-306B7171EE01}"/>
                </a:ext>
              </a:extLst>
            </p:cNvPr>
            <p:cNvSpPr/>
            <p:nvPr/>
          </p:nvSpPr>
          <p:spPr>
            <a:xfrm>
              <a:off x="6881091" y="3912671"/>
              <a:ext cx="1181734" cy="1245575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534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8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860BEC4-464D-47A8-9DD0-650403665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3031" y="3979927"/>
              <a:ext cx="917854" cy="1111062"/>
            </a:xfrm>
            <a:prstGeom prst="rect">
              <a:avLst/>
            </a:prstGeom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105DC9AC-EA5E-E8A9-040E-157377B120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448" y="-172084"/>
            <a:ext cx="2158760" cy="121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37543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8B8936C-FB83-4308-B133-9E0C20747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6" y="1448237"/>
            <a:ext cx="7885430" cy="4435553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9486DD54-E9C7-4C31-8876-E000909A2677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Arquitetura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92680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3764627-010A-43B4-B903-EDCB2E0C6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085" y="1382115"/>
            <a:ext cx="8147685" cy="4583074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B100EA06-2E2B-425F-BEA3-DA3D95DFCC74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Arquitetura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4156958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86CCACD-F62D-46F6-BBF5-D0130A5B0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155" y="1423787"/>
            <a:ext cx="8049895" cy="4528067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EB2B189B-9598-49EB-BC73-0BE92D541BB5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Arquitetura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912149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86CCACD-F62D-46F6-BBF5-D0130A5B0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55" t="39236" r="23266" b="19628"/>
          <a:stretch/>
        </p:blipFill>
        <p:spPr>
          <a:xfrm>
            <a:off x="2271233" y="2864092"/>
            <a:ext cx="1930318" cy="1862653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5A7984C2-82C1-4928-B1D3-7A8C76885367}"/>
              </a:ext>
            </a:extLst>
          </p:cNvPr>
          <p:cNvSpPr/>
          <p:nvPr/>
        </p:nvSpPr>
        <p:spPr>
          <a:xfrm>
            <a:off x="2685860" y="2864092"/>
            <a:ext cx="985890" cy="1079468"/>
          </a:xfrm>
          <a:prstGeom prst="round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37879">
              <a:buClr>
                <a:srgbClr val="000000"/>
              </a:buClr>
            </a:pPr>
            <a:endParaRPr lang="en-US" sz="1742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3682ED56-B6D8-41A8-ADA1-95403620BEA3}"/>
              </a:ext>
            </a:extLst>
          </p:cNvPr>
          <p:cNvSpPr/>
          <p:nvPr/>
        </p:nvSpPr>
        <p:spPr>
          <a:xfrm>
            <a:off x="3082059" y="1692193"/>
            <a:ext cx="5528356" cy="1122661"/>
          </a:xfrm>
          <a:prstGeom prst="curvedDownArrow">
            <a:avLst>
              <a:gd name="adj1" fmla="val 25000"/>
              <a:gd name="adj2" fmla="val 50000"/>
              <a:gd name="adj3" fmla="val 45835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37879">
              <a:buClr>
                <a:srgbClr val="000000"/>
              </a:buClr>
            </a:pPr>
            <a:endParaRPr lang="en-US" sz="1742" kern="0">
              <a:solidFill>
                <a:srgbClr val="222222"/>
              </a:solidFill>
              <a:latin typeface="Arial"/>
              <a:sym typeface="Arial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811BE89-DAC4-4963-92AD-29D6254AC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804" y="2818742"/>
            <a:ext cx="2544004" cy="1908003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1E5F2BF0-4D31-452A-AD17-03567945AE2F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Arquitetura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217068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86CCACD-F62D-46F6-BBF5-D0130A5B0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55" t="39236" r="23266" b="19628"/>
          <a:stretch/>
        </p:blipFill>
        <p:spPr>
          <a:xfrm>
            <a:off x="1575582" y="2868699"/>
            <a:ext cx="1930318" cy="1862653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5A7984C2-82C1-4928-B1D3-7A8C76885367}"/>
              </a:ext>
            </a:extLst>
          </p:cNvPr>
          <p:cNvSpPr/>
          <p:nvPr/>
        </p:nvSpPr>
        <p:spPr>
          <a:xfrm>
            <a:off x="1990209" y="2868699"/>
            <a:ext cx="985890" cy="1079468"/>
          </a:xfrm>
          <a:prstGeom prst="round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37879">
              <a:buClr>
                <a:srgbClr val="000000"/>
              </a:buClr>
            </a:pPr>
            <a:endParaRPr lang="en-US" sz="1742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3682ED56-B6D8-41A8-ADA1-95403620BEA3}"/>
              </a:ext>
            </a:extLst>
          </p:cNvPr>
          <p:cNvSpPr/>
          <p:nvPr/>
        </p:nvSpPr>
        <p:spPr>
          <a:xfrm>
            <a:off x="2386408" y="1696800"/>
            <a:ext cx="5528356" cy="1122661"/>
          </a:xfrm>
          <a:prstGeom prst="curvedDownArrow">
            <a:avLst>
              <a:gd name="adj1" fmla="val 25000"/>
              <a:gd name="adj2" fmla="val 50000"/>
              <a:gd name="adj3" fmla="val 45835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37879">
              <a:buClr>
                <a:srgbClr val="000000"/>
              </a:buClr>
            </a:pPr>
            <a:endParaRPr lang="en-US" sz="1742" kern="0">
              <a:solidFill>
                <a:srgbClr val="222222"/>
              </a:solidFill>
              <a:latin typeface="Arial"/>
              <a:sym typeface="Arial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1B476AC-477F-4C78-AFDC-3EAC7E49CC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04" t="29078" r="49231" b="52640"/>
          <a:stretch/>
        </p:blipFill>
        <p:spPr>
          <a:xfrm>
            <a:off x="5519143" y="4184852"/>
            <a:ext cx="4593144" cy="117016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D55A488-5230-48E7-ADB7-02F70496E9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22" t="43352" r="69514" b="50127"/>
          <a:stretch/>
        </p:blipFill>
        <p:spPr>
          <a:xfrm>
            <a:off x="6283899" y="2904204"/>
            <a:ext cx="3174064" cy="68635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D2BF45A-70C2-4E49-8E78-99E0A160A4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382" t="37211" r="2639" b="39109"/>
          <a:stretch/>
        </p:blipFill>
        <p:spPr>
          <a:xfrm>
            <a:off x="9306067" y="2702848"/>
            <a:ext cx="1315994" cy="1170169"/>
          </a:xfrm>
          <a:prstGeom prst="rect">
            <a:avLst/>
          </a:prstGeom>
        </p:spPr>
      </p:pic>
      <p:sp>
        <p:nvSpPr>
          <p:cNvPr id="7" name="Título 2">
            <a:extLst>
              <a:ext uri="{FF2B5EF4-FFF2-40B4-BE49-F238E27FC236}">
                <a16:creationId xmlns:a16="http://schemas.microsoft.com/office/drawing/2014/main" id="{F67AA948-78CF-442C-B39D-E7B6653418B3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Arquitetura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4905384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F9175FF-6608-429B-804E-ABA9ACCE2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653" y="1499132"/>
            <a:ext cx="7849870" cy="4415551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178512B7-9E7E-46B9-A399-BE64195E4A2E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Arquitetura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752702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B3A837D-C75D-41EA-A01B-E018201C5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304" y="1353780"/>
            <a:ext cx="8174355" cy="4598074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581667A7-E379-433D-AFF9-BFFF09BACAA6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Arquitetura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5727021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09FB6D2-E6A1-4303-94CC-4C6D28FF9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410" y="1416844"/>
            <a:ext cx="8054338" cy="4530566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128CCB41-515E-4A82-AE84-9E7D8CD55EAA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Arquitetura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801557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3C7409F-D5D5-45EA-AA1A-9FCF84EEA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544" y="1436624"/>
            <a:ext cx="7960995" cy="4478059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BEF838C9-CB15-4F8F-ADC9-79D5D9AB0422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Arquitetura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737785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F349A4B-3688-481F-8145-0E6571EAF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210" y="1334112"/>
            <a:ext cx="8143239" cy="4580571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5547ED8F-2E87-4435-9881-5C4F57567B9A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Arquitetura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46122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CE8F108-8FF3-491E-8FDF-F28E1BA1B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478BDB4-A385-4B60-BF63-A85111891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235" y="117562"/>
            <a:ext cx="1450562" cy="815941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E485FDC7-DD63-4B0C-93B4-831000F1F98A}"/>
              </a:ext>
            </a:extLst>
          </p:cNvPr>
          <p:cNvSpPr txBox="1"/>
          <p:nvPr/>
        </p:nvSpPr>
        <p:spPr>
          <a:xfrm>
            <a:off x="0" y="6122944"/>
            <a:ext cx="1515389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32" dirty="0">
                <a:solidFill>
                  <a:schemeClr val="bg1"/>
                </a:solidFill>
              </a:rPr>
              <a:t> Vinicius F. Caridá</a:t>
            </a:r>
            <a:endParaRPr lang="en-US" sz="1232" dirty="0">
              <a:solidFill>
                <a:schemeClr val="bg1"/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7A908DD-2AED-4877-A163-301C81EB8E7B}"/>
              </a:ext>
            </a:extLst>
          </p:cNvPr>
          <p:cNvSpPr/>
          <p:nvPr/>
        </p:nvSpPr>
        <p:spPr>
          <a:xfrm>
            <a:off x="1802384" y="2215207"/>
            <a:ext cx="7904480" cy="888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buClr>
                <a:srgbClr val="B7B7B7"/>
              </a:buClr>
              <a:buSzPts val="1800"/>
            </a:pPr>
            <a:r>
              <a:rPr lang="en-US" sz="4800" b="1" dirty="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Redes </a:t>
            </a:r>
            <a:r>
              <a:rPr lang="en-US" sz="4800" b="1" dirty="0" err="1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Neurais</a:t>
            </a:r>
            <a:endParaRPr lang="en-US" sz="4800" b="1" dirty="0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" name="Shape 76" descr="gray quote.png">
            <a:extLst>
              <a:ext uri="{FF2B5EF4-FFF2-40B4-BE49-F238E27FC236}">
                <a16:creationId xmlns:a16="http://schemas.microsoft.com/office/drawing/2014/main" id="{87AD03F5-9BA8-421C-9687-0BDE95DD434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3077" y="1259887"/>
            <a:ext cx="852829" cy="8483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87164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5B3E535-D920-494D-8CAF-65B94A013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429" y="1372865"/>
            <a:ext cx="8074343" cy="4541818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1B9D89FD-D711-48AD-BBC3-5E63188C9BC5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Arquitetura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6316241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FB1BB27-AB9F-4F15-B71A-FD10EF9FC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198" y="1382394"/>
            <a:ext cx="8002085" cy="4501173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AB1B7E01-D7E0-4AC3-A4E8-22DF5837C492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Arquitetura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0681708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C12F4D2-93DC-476C-B67A-69DD81C5A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519" y="1416288"/>
            <a:ext cx="7849870" cy="4415551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09C3A499-0354-4525-A645-1DB849645D57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Arquitetura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319952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E259BAA-48C8-481D-9C99-7DF7815FB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070" y="1405175"/>
            <a:ext cx="8016902" cy="4509507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0F07AA43-2E5D-4DE3-BCAA-49060F0C061E}"/>
              </a:ext>
            </a:extLst>
          </p:cNvPr>
          <p:cNvSpPr/>
          <p:nvPr/>
        </p:nvSpPr>
        <p:spPr>
          <a:xfrm>
            <a:off x="2771647" y="3923011"/>
            <a:ext cx="1761491" cy="22594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F44A24F8-B3C3-4AB8-BC56-061EA7280DC3}"/>
              </a:ext>
            </a:extLst>
          </p:cNvPr>
          <p:cNvSpPr/>
          <p:nvPr/>
        </p:nvSpPr>
        <p:spPr>
          <a:xfrm>
            <a:off x="2775710" y="2538542"/>
            <a:ext cx="1761491" cy="22594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3BAE45E5-F1A9-4100-8108-1AFA770B952E}"/>
                  </a:ext>
                </a:extLst>
              </p:cNvPr>
              <p:cNvSpPr txBox="1"/>
              <p:nvPr/>
            </p:nvSpPr>
            <p:spPr>
              <a:xfrm>
                <a:off x="2917045" y="2496759"/>
                <a:ext cx="15433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pt-B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5</m:t>
                      </m:r>
                      <m:sSub>
                        <m:sSubPr>
                          <m:ctrlP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pt-B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−2</m:t>
                      </m:r>
                      <m:sSub>
                        <m:sSubPr>
                          <m:ctrlPr>
                            <a:rPr kumimoji="0" lang="pt-B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pt-BR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−8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3BAE45E5-F1A9-4100-8108-1AFA770B9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7045" y="2496759"/>
                <a:ext cx="1543371" cy="276999"/>
              </a:xfrm>
              <a:prstGeom prst="rect">
                <a:avLst/>
              </a:prstGeom>
              <a:blipFill>
                <a:blip r:embed="rId3"/>
                <a:stretch>
                  <a:fillRect l="-3557" r="-316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DD5EEA0E-0B08-41D3-8736-FCEAFC0D4B79}"/>
                  </a:ext>
                </a:extLst>
              </p:cNvPr>
              <p:cNvSpPr txBox="1"/>
              <p:nvPr/>
            </p:nvSpPr>
            <p:spPr>
              <a:xfrm>
                <a:off x="2942692" y="3888215"/>
                <a:ext cx="14920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pt-B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7</m:t>
                      </m:r>
                      <m:sSub>
                        <m:sSubPr>
                          <m:ctrlP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pt-B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−3</m:t>
                      </m:r>
                      <m:sSub>
                        <m:sSubPr>
                          <m:ctrlPr>
                            <a:rPr kumimoji="0" lang="pt-B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pt-BR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DD5EEA0E-0B08-41D3-8736-FCEAFC0D4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692" y="3888215"/>
                <a:ext cx="1492075" cy="276999"/>
              </a:xfrm>
              <a:prstGeom prst="rect">
                <a:avLst/>
              </a:prstGeom>
              <a:blipFill>
                <a:blip r:embed="rId4"/>
                <a:stretch>
                  <a:fillRect l="-3689" r="-327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ítulo 2">
            <a:extLst>
              <a:ext uri="{FF2B5EF4-FFF2-40B4-BE49-F238E27FC236}">
                <a16:creationId xmlns:a16="http://schemas.microsoft.com/office/drawing/2014/main" id="{62D8185E-F7E7-4C47-9D95-4A6874535A6F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Arquitetura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1335199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CFC94A3-6C49-4FAD-8A94-5FD1652DC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966" y="1384982"/>
            <a:ext cx="8076565" cy="4543068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5E874284-023F-4CFD-9EA1-3D9C759A62D5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Arquitetura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333522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B603B6A-652E-4A45-8130-E7F9A7BDA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729" y="1381616"/>
            <a:ext cx="8058785" cy="4533067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1ED6C322-7081-408E-B028-A9AC44D3E1D2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Arquitetura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3937870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57E4388-445D-4DA1-83E1-9EECC1531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969" y="1370170"/>
            <a:ext cx="8176826" cy="4599465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CDEB5E24-5882-4088-9CCE-3254C5396318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Arquitetura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1480231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372B471-269D-437A-8FC0-D89A3FB98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961" y="1405732"/>
            <a:ext cx="8015913" cy="4508951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1BD8237D-A3BA-44B4-A631-606F729F31DF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Arquitetura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8820449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BF390C3-6B2B-48FA-B300-F2075A421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074" y="1428513"/>
            <a:ext cx="7827646" cy="4403051"/>
          </a:xfrm>
          <a:prstGeom prst="rect">
            <a:avLst/>
          </a:prstGeom>
        </p:spPr>
      </p:pic>
      <p:sp>
        <p:nvSpPr>
          <p:cNvPr id="8" name="Título 2">
            <a:extLst>
              <a:ext uri="{FF2B5EF4-FFF2-40B4-BE49-F238E27FC236}">
                <a16:creationId xmlns:a16="http://schemas.microsoft.com/office/drawing/2014/main" id="{223A87A5-7D55-429C-9699-825A66668EE1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Arquitetura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675413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DE9C74A-A737-4572-85C4-08367F754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299" y="1436569"/>
            <a:ext cx="7992111" cy="4495562"/>
          </a:xfrm>
          <a:prstGeom prst="rect">
            <a:avLst/>
          </a:prstGeom>
        </p:spPr>
      </p:pic>
      <p:sp>
        <p:nvSpPr>
          <p:cNvPr id="8" name="Título 2">
            <a:extLst>
              <a:ext uri="{FF2B5EF4-FFF2-40B4-BE49-F238E27FC236}">
                <a16:creationId xmlns:a16="http://schemas.microsoft.com/office/drawing/2014/main" id="{CB182E8B-E416-4D55-98D4-0BC09807B8AF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kumimoji="0" lang="pt-BR" sz="33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Multiple</a:t>
            </a: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 </a:t>
            </a:r>
            <a:r>
              <a:rPr kumimoji="0" lang="pt-BR" sz="33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Layers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855471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E22FAA7-1B28-4C9C-AE38-4F44EDBB6D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70" t="32317" r="36596" b="19244"/>
          <a:stretch/>
        </p:blipFill>
        <p:spPr>
          <a:xfrm>
            <a:off x="1169028" y="1451194"/>
            <a:ext cx="8416104" cy="465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826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DA18E07-AA51-402A-ACCC-8C7BE452C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198" y="1446625"/>
            <a:ext cx="7943215" cy="4468058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D16B8CC3-B1DB-486F-B713-9B71FA7C888B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kumimoji="0" lang="pt-BR" sz="33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Multiple</a:t>
            </a: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 </a:t>
            </a:r>
            <a:r>
              <a:rPr kumimoji="0" lang="pt-BR" sz="33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Layers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2235795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9FCF4A1-EAC6-4949-849F-ED00F4566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389617"/>
            <a:ext cx="8134350" cy="4575572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E0BDA0F3-8A32-47C9-AEDE-4A82F2476557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kumimoji="0" lang="pt-BR" sz="33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Multiple</a:t>
            </a: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 </a:t>
            </a:r>
            <a:r>
              <a:rPr kumimoji="0" lang="pt-BR" sz="33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Layers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4722992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F038991-6F0D-4C44-90EC-DA3760114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075" y="1351613"/>
            <a:ext cx="8112125" cy="4563070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F7D649CD-4A97-4311-95E7-226773FB43B4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kumimoji="0" lang="pt-BR" sz="33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Multiple</a:t>
            </a: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 </a:t>
            </a:r>
            <a:r>
              <a:rPr kumimoji="0" lang="pt-BR" sz="33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Layers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6602865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38FDAB5-5057-4F6A-90A6-7562804E9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523" y="1349057"/>
            <a:ext cx="8203343" cy="4614380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8178CB74-6363-475C-B20C-C796316D0CE6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kumimoji="0" lang="pt-BR" sz="33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Multiple</a:t>
            </a: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 </a:t>
            </a:r>
            <a:r>
              <a:rPr kumimoji="0" lang="pt-BR" sz="33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Layers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9800853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FF591A0-E566-4B0C-811E-DE1E76963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876" y="1400368"/>
            <a:ext cx="8025448" cy="4514316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C4B09A09-32C6-4563-B0DE-F67627A43524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kumimoji="0" lang="pt-BR" sz="33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Multiple</a:t>
            </a: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 </a:t>
            </a:r>
            <a:r>
              <a:rPr kumimoji="0" lang="pt-BR" sz="33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Layers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6680339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9BB561F-1ACE-4CCC-9A17-DF2E51F44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539" y="1481630"/>
            <a:ext cx="7880985" cy="4433053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2E31FECD-513D-4BE9-9D06-AB8D99850B80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kumimoji="0" lang="pt-BR" sz="33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Multiple</a:t>
            </a: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 </a:t>
            </a:r>
            <a:r>
              <a:rPr kumimoji="0" lang="pt-BR" sz="33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Layers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7723120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70CC5F8-E1B6-4CA3-968B-8B43AB88F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755" y="1430833"/>
            <a:ext cx="8061077" cy="4534356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2CA0C1C3-9F35-47DF-8C9E-BD6B87B76B9B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kumimoji="0" lang="pt-BR" sz="33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Multiple</a:t>
            </a: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 </a:t>
            </a:r>
            <a:r>
              <a:rPr kumimoji="0" lang="pt-BR" sz="33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Layers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4132068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6CC4414-66DA-4679-9404-787BAD7F9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071" y="1401009"/>
            <a:ext cx="8024308" cy="4513673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4672DBB6-EBB9-4835-A277-2CFE6B0DF86B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kumimoji="0" lang="pt-BR" sz="33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Multiple</a:t>
            </a: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 </a:t>
            </a:r>
            <a:r>
              <a:rPr kumimoji="0" lang="pt-BR" sz="33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Layers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1709397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F95190A-7484-4422-BC6C-3AD691855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49" y="1368225"/>
            <a:ext cx="8156575" cy="4588074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F6BDDA8B-9F71-4317-8C45-A77F31425C10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lang="pt-BR" dirty="0" err="1"/>
              <a:t>Multi-Class</a:t>
            </a:r>
            <a:r>
              <a:rPr lang="pt-BR" dirty="0"/>
              <a:t> </a:t>
            </a:r>
            <a:r>
              <a:rPr lang="pt-BR" dirty="0" err="1"/>
              <a:t>classification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792549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2C0896E-BEC5-43A4-B987-E6BA5C957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085" y="1382393"/>
            <a:ext cx="8089899" cy="4550569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F709B8BD-3F64-460D-AC16-BAA420BFDFD4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lang="pt-BR" dirty="0" err="1"/>
              <a:t>Multi-Class</a:t>
            </a:r>
            <a:r>
              <a:rPr lang="pt-BR" dirty="0"/>
              <a:t> </a:t>
            </a:r>
            <a:r>
              <a:rPr lang="pt-BR" dirty="0" err="1"/>
              <a:t>classification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731377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8B98CCD8-48C0-4F59-80C7-DFAD03E5A4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33" t="23752" r="35425" b="15358"/>
          <a:stretch/>
        </p:blipFill>
        <p:spPr>
          <a:xfrm>
            <a:off x="5818596" y="1626259"/>
            <a:ext cx="5523749" cy="389749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224716" y="1425375"/>
            <a:ext cx="6036318" cy="4113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37879">
              <a:buClr>
                <a:srgbClr val="000000"/>
              </a:buClr>
              <a:buFont typeface="Arial" pitchFamily="34" charset="0"/>
              <a:buChar char="•"/>
            </a:pPr>
            <a:r>
              <a:rPr lang="pt-BR" sz="2613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/>
              </a:rPr>
              <a:t>O neurônio recebe impulsos (sinais) de outros neurônios por meio dos seus </a:t>
            </a:r>
            <a:r>
              <a:rPr lang="pt-BR" sz="2613" u="sng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/>
              </a:rPr>
              <a:t>dendritos</a:t>
            </a:r>
            <a:r>
              <a:rPr lang="pt-BR" sz="2613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/>
              </a:rPr>
              <a:t>;</a:t>
            </a:r>
          </a:p>
          <a:p>
            <a:pPr defTabSz="1137879">
              <a:buClr>
                <a:srgbClr val="000000"/>
              </a:buClr>
            </a:pPr>
            <a:endParaRPr lang="pt-BR" sz="2613" kern="0" dirty="0">
              <a:solidFill>
                <a:srgbClr val="000000"/>
              </a:solidFill>
              <a:latin typeface="Arial" pitchFamily="34" charset="0"/>
              <a:cs typeface="Arial" pitchFamily="34" charset="0"/>
              <a:sym typeface="Arial"/>
            </a:endParaRPr>
          </a:p>
          <a:p>
            <a:pPr defTabSz="1137879">
              <a:buClr>
                <a:srgbClr val="000000"/>
              </a:buClr>
              <a:buFont typeface="Arial" pitchFamily="34" charset="0"/>
              <a:buChar char="•"/>
            </a:pPr>
            <a:r>
              <a:rPr lang="pt-BR" sz="2613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/>
              </a:rPr>
              <a:t>O neurônio envia impulsos para outros neurônios por meio do seu </a:t>
            </a:r>
            <a:r>
              <a:rPr lang="pt-BR" sz="2613" u="sng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/>
              </a:rPr>
              <a:t>axônio</a:t>
            </a:r>
            <a:r>
              <a:rPr lang="pt-BR" sz="2613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/>
              </a:rPr>
              <a:t>;</a:t>
            </a:r>
          </a:p>
          <a:p>
            <a:pPr defTabSz="1137879">
              <a:buClr>
                <a:srgbClr val="000000"/>
              </a:buClr>
            </a:pPr>
            <a:endParaRPr lang="pt-BR" sz="2613" kern="0" dirty="0">
              <a:solidFill>
                <a:srgbClr val="000000"/>
              </a:solidFill>
              <a:latin typeface="Arial" pitchFamily="34" charset="0"/>
              <a:cs typeface="Arial" pitchFamily="34" charset="0"/>
              <a:sym typeface="Arial"/>
            </a:endParaRPr>
          </a:p>
          <a:p>
            <a:pPr defTabSz="1137879">
              <a:buClr>
                <a:srgbClr val="000000"/>
              </a:buClr>
              <a:buFont typeface="Arial" pitchFamily="34" charset="0"/>
              <a:buChar char="•"/>
            </a:pPr>
            <a:r>
              <a:rPr lang="pt-BR" sz="2613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/>
              </a:rPr>
              <a:t>O axônio termina num tipo de contato chamado </a:t>
            </a:r>
            <a:r>
              <a:rPr lang="pt-BR" sz="2613" u="sng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/>
              </a:rPr>
              <a:t>sinapse</a:t>
            </a:r>
            <a:r>
              <a:rPr lang="pt-BR" sz="2613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/>
              </a:rPr>
              <a:t>, que conecta-o com o dendrito de outro neurônio.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4A250734-A9D5-45DB-B9F0-89F55F9A813D}"/>
              </a:ext>
            </a:extLst>
          </p:cNvPr>
          <p:cNvSpPr txBox="1">
            <a:spLocks/>
          </p:cNvSpPr>
          <p:nvPr/>
        </p:nvSpPr>
        <p:spPr>
          <a:xfrm>
            <a:off x="0" y="485775"/>
            <a:ext cx="11160125" cy="5349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457200">
              <a:lnSpc>
                <a:spcPct val="100000"/>
              </a:lnSpc>
              <a:spcBef>
                <a:spcPts val="0"/>
              </a:spcBef>
              <a:buClr>
                <a:srgbClr val="D9D9D9"/>
              </a:buClr>
              <a:buSzPts val="3000"/>
              <a:buFont typeface="Open Sans"/>
              <a:buNone/>
            </a:pPr>
            <a:r>
              <a:rPr lang="pt-BR" sz="3300">
                <a:solidFill>
                  <a:srgbClr val="44546A"/>
                </a:solidFill>
                <a:latin typeface="Lato" panose="020B0604020202020204" charset="0"/>
              </a:rPr>
              <a:t>Motivação biológica	</a:t>
            </a:r>
            <a:endParaRPr lang="pt-BR" sz="3300" dirty="0">
              <a:solidFill>
                <a:srgbClr val="44546A"/>
              </a:solidFill>
              <a:latin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8751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744690B-531D-4206-A5B3-D67D9AA12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199" y="1376616"/>
            <a:ext cx="8067675" cy="4538067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EDE673FC-8862-4209-8F48-0C67451635B9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lang="pt-BR" dirty="0" err="1"/>
              <a:t>Multi-Class</a:t>
            </a:r>
            <a:r>
              <a:rPr lang="pt-BR" dirty="0"/>
              <a:t> </a:t>
            </a:r>
            <a:r>
              <a:rPr lang="pt-BR" dirty="0" err="1"/>
              <a:t>classification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0777029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CD0BE4C-09FD-4213-A4AC-1D66F08B7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135" y="1362385"/>
            <a:ext cx="8092974" cy="4552298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A0D6BCA3-2BF0-42CF-AD06-59C1FAACCD0C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lang="pt-BR" dirty="0" err="1"/>
              <a:t>Multi-Class</a:t>
            </a:r>
            <a:r>
              <a:rPr lang="pt-BR" dirty="0"/>
              <a:t> </a:t>
            </a:r>
            <a:r>
              <a:rPr lang="pt-BR" dirty="0" err="1"/>
              <a:t>classification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052785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F23F3B5-C7ED-43DD-833E-5FE3B77F2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29" y="1414952"/>
            <a:ext cx="7999522" cy="4499731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8A3D4832-A3D3-442C-894E-1A819F00E34C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lang="pt-BR" dirty="0" err="1"/>
              <a:t>Multi-Class</a:t>
            </a:r>
            <a:r>
              <a:rPr lang="pt-BR" dirty="0"/>
              <a:t> </a:t>
            </a:r>
            <a:r>
              <a:rPr lang="pt-BR" dirty="0" err="1"/>
              <a:t>classification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515654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E233431-CB4E-421E-8938-ACC1C7D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885" y="1362385"/>
            <a:ext cx="8092974" cy="4552298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95E99BA6-694B-4F22-BA5A-6C5F492D3BD6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lang="pt-BR" dirty="0" err="1"/>
              <a:t>Feedforward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9741948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FBD3666-DD9C-4268-A38C-994268F40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990" y="1436623"/>
            <a:ext cx="7960995" cy="4478060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D885E660-B139-4FA8-AB2D-03F240836049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lang="pt-BR" dirty="0" err="1"/>
              <a:t>Feedforward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0373335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F665D83-385C-4C08-ACFB-50895A506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190" y="1346002"/>
            <a:ext cx="8138796" cy="4578073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0B6BA575-3F5F-4F4D-9FCC-DB2D25B1E03C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lang="pt-BR" dirty="0" err="1"/>
              <a:t>Feedforward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9309438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4EB7EFA-11D5-428B-9AEE-8C2FC497C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189" y="1340724"/>
            <a:ext cx="8205470" cy="4615577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52F0835A-F5C6-4C99-9457-279373FBD8E6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lang="pt-BR" dirty="0" err="1"/>
              <a:t>Feedforward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4580373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D9BD601-B4D9-4ED3-B9FB-8C298C11B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529" y="1375037"/>
            <a:ext cx="8132033" cy="4574268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1221D6B4-8171-4BED-8FEC-B83AA4BDC1D5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lang="pt-BR" dirty="0" err="1"/>
              <a:t>Feedforward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9669401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E73B0CE-9AE6-456F-A7B4-CEF04F193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291" y="1321275"/>
            <a:ext cx="8232139" cy="4630579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2F315A50-53CB-4638-BFAF-0045B7740BD5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lang="pt-BR" dirty="0" err="1"/>
              <a:t>Feedforward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8204877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9525A5E-DAE0-4678-A0A3-23E030326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934" y="1429122"/>
            <a:ext cx="7974330" cy="4485561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243952AA-5744-4F1D-9BA1-5CAF56E1817B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lang="pt-BR" dirty="0" err="1"/>
              <a:t>Feedforward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2C945CB-B3EC-439F-9455-0B4B2FBAEF3B}"/>
              </a:ext>
            </a:extLst>
          </p:cNvPr>
          <p:cNvSpPr/>
          <p:nvPr/>
        </p:nvSpPr>
        <p:spPr>
          <a:xfrm>
            <a:off x="5462016" y="2235200"/>
            <a:ext cx="5388864" cy="96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5511D17-4C19-4E2C-853C-7A94B8FAA2A7}"/>
              </a:ext>
            </a:extLst>
          </p:cNvPr>
          <p:cNvSpPr/>
          <p:nvPr/>
        </p:nvSpPr>
        <p:spPr>
          <a:xfrm>
            <a:off x="5409184" y="2235200"/>
            <a:ext cx="5831840" cy="1040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807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783605" y="1726970"/>
            <a:ext cx="102961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37879">
              <a:buClr>
                <a:srgbClr val="000000"/>
              </a:buClr>
              <a:buFont typeface="Arial" pitchFamily="34" charset="0"/>
              <a:buChar char="•"/>
            </a:pPr>
            <a:r>
              <a:rPr lang="pt-BR" sz="2240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/>
              </a:rPr>
              <a:t>A sinapse libera substâncias químicas chamadas de </a:t>
            </a:r>
            <a:r>
              <a:rPr lang="pt-BR" sz="2240" u="sng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/>
              </a:rPr>
              <a:t>neurotransmissores</a:t>
            </a:r>
            <a:r>
              <a:rPr lang="pt-BR" sz="2240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/>
              </a:rPr>
              <a:t>, em função do pulso elétrico disparado pelo axônio;</a:t>
            </a:r>
          </a:p>
          <a:p>
            <a:pPr defTabSz="1137879">
              <a:buClr>
                <a:srgbClr val="000000"/>
              </a:buClr>
            </a:pPr>
            <a:endParaRPr lang="pt-BR" sz="2240" kern="0" dirty="0">
              <a:solidFill>
                <a:srgbClr val="000000"/>
              </a:solidFill>
              <a:latin typeface="Arial" pitchFamily="34" charset="0"/>
              <a:cs typeface="Arial" pitchFamily="34" charset="0"/>
              <a:sym typeface="Arial"/>
            </a:endParaRPr>
          </a:p>
          <a:p>
            <a:pPr defTabSz="1137879">
              <a:buClr>
                <a:srgbClr val="000000"/>
              </a:buClr>
              <a:buFont typeface="Arial" pitchFamily="34" charset="0"/>
              <a:buChar char="•"/>
            </a:pPr>
            <a:r>
              <a:rPr lang="pt-BR" sz="2240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/>
              </a:rPr>
              <a:t>O fluxo de neurotransmissores nas sinapses pode ter um efeito excitatório ou </a:t>
            </a:r>
            <a:r>
              <a:rPr lang="pt-BR" sz="2240" kern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/>
              </a:rPr>
              <a:t>inbitório</a:t>
            </a:r>
            <a:r>
              <a:rPr lang="pt-BR" sz="2240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/>
              </a:rPr>
              <a:t> sobre o neurônio receptor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FF39F32-766A-43E5-AD92-16CE3DF167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87" t="25335" r="36194" b="14566"/>
          <a:stretch/>
        </p:blipFill>
        <p:spPr>
          <a:xfrm>
            <a:off x="3911312" y="3653322"/>
            <a:ext cx="3646978" cy="2556865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A1B79F28-7A07-47E4-849F-E55F703F79E4}"/>
              </a:ext>
            </a:extLst>
          </p:cNvPr>
          <p:cNvSpPr txBox="1">
            <a:spLocks/>
          </p:cNvSpPr>
          <p:nvPr/>
        </p:nvSpPr>
        <p:spPr>
          <a:xfrm>
            <a:off x="0" y="485775"/>
            <a:ext cx="11160125" cy="5349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457200">
              <a:lnSpc>
                <a:spcPct val="100000"/>
              </a:lnSpc>
              <a:spcBef>
                <a:spcPts val="0"/>
              </a:spcBef>
              <a:buClr>
                <a:srgbClr val="D9D9D9"/>
              </a:buClr>
              <a:buSzPts val="3000"/>
              <a:buFont typeface="Open Sans"/>
              <a:buNone/>
            </a:pPr>
            <a:r>
              <a:rPr lang="pt-BR" sz="3300">
                <a:solidFill>
                  <a:srgbClr val="44546A"/>
                </a:solidFill>
                <a:latin typeface="Lato" panose="020B0604020202020204" charset="0"/>
              </a:rPr>
              <a:t>Motivação biológica	</a:t>
            </a:r>
            <a:endParaRPr lang="pt-BR" sz="3300" dirty="0">
              <a:solidFill>
                <a:srgbClr val="44546A"/>
              </a:solidFill>
              <a:latin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4936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B71E1D4-61B0-4EBA-B656-1496FA436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21" y="1370449"/>
            <a:ext cx="8192134" cy="460807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7AF6FE9D-48CE-489C-9A5E-72A8C328D84A}"/>
              </a:ext>
            </a:extLst>
          </p:cNvPr>
          <p:cNvSpPr/>
          <p:nvPr/>
        </p:nvSpPr>
        <p:spPr>
          <a:xfrm>
            <a:off x="5539232" y="2235200"/>
            <a:ext cx="5701792" cy="1040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5FC780A6-40C5-40CF-8880-AB5B89A74CF1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lang="pt-BR" dirty="0" err="1"/>
              <a:t>Feedforward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2184617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5609B1C-5F0D-4A05-8955-39B43CF1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521" y="1375943"/>
            <a:ext cx="8143240" cy="458057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FCB3102B-3717-4F5F-AD7A-628278C5C09E}"/>
              </a:ext>
            </a:extLst>
          </p:cNvPr>
          <p:cNvSpPr/>
          <p:nvPr/>
        </p:nvSpPr>
        <p:spPr>
          <a:xfrm>
            <a:off x="5738368" y="2235200"/>
            <a:ext cx="5502656" cy="1040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DD8D67AC-F53F-4558-8ACE-72811B47873B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lang="pt-BR" dirty="0" err="1"/>
              <a:t>Feedforward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7456425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EC525A4-7DF2-4AEB-8B94-E2A4667FE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634" y="1392673"/>
            <a:ext cx="8085455" cy="4548069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9EA7564-427F-4F40-BEC2-046B7417D5EF}"/>
              </a:ext>
            </a:extLst>
          </p:cNvPr>
          <p:cNvSpPr/>
          <p:nvPr/>
        </p:nvSpPr>
        <p:spPr>
          <a:xfrm>
            <a:off x="5823712" y="2235200"/>
            <a:ext cx="5417312" cy="1040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AEFC6883-5213-40DC-A456-01A0569D6D9F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lang="pt-BR" dirty="0" err="1"/>
              <a:t>Feedforward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006925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F162385-F02C-4365-89A7-B300833FE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313" y="1373505"/>
            <a:ext cx="8156575" cy="458807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88C148AB-E9BD-48D4-A513-23FB0E3CFAE2}"/>
              </a:ext>
            </a:extLst>
          </p:cNvPr>
          <p:cNvSpPr/>
          <p:nvPr/>
        </p:nvSpPr>
        <p:spPr>
          <a:xfrm>
            <a:off x="5913120" y="2235200"/>
            <a:ext cx="5327904" cy="1040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658B8CAD-CCCF-46CC-AE3A-1A4F25FC1DF7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lang="pt-BR" dirty="0" err="1"/>
              <a:t>Feedforward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3304897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B8F4ABD-4AFE-423D-821C-F24D27D8B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740" y="1399064"/>
            <a:ext cx="8109652" cy="456168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C0E42E7-3990-4FA2-8E5E-49D2448C2A65}"/>
              </a:ext>
            </a:extLst>
          </p:cNvPr>
          <p:cNvSpPr/>
          <p:nvPr/>
        </p:nvSpPr>
        <p:spPr>
          <a:xfrm>
            <a:off x="5644896" y="2235200"/>
            <a:ext cx="5596128" cy="1040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FF0F77DB-D9DD-4431-9530-6FC64BA43D9A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lang="pt-BR" dirty="0" err="1"/>
              <a:t>Feedforward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5666548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0C04818-86A3-4DA3-BD71-774A8D7C1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389" y="1401341"/>
            <a:ext cx="7992110" cy="449556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5DC1883-27E0-42FC-B7AC-2F1D79EB9C45}"/>
              </a:ext>
            </a:extLst>
          </p:cNvPr>
          <p:cNvSpPr/>
          <p:nvPr/>
        </p:nvSpPr>
        <p:spPr>
          <a:xfrm>
            <a:off x="5409184" y="2235200"/>
            <a:ext cx="5831840" cy="1040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83F6484C-3E55-44F1-A867-BE0DACC35DD7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lang="pt-BR" dirty="0" err="1"/>
              <a:t>Feedforward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9874738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8009235-9F87-47BF-989E-779797C60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1390729"/>
            <a:ext cx="8116570" cy="456557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83FD2266-E9B4-4D3A-AC6F-9B20835A00EE}"/>
              </a:ext>
            </a:extLst>
          </p:cNvPr>
          <p:cNvSpPr/>
          <p:nvPr/>
        </p:nvSpPr>
        <p:spPr>
          <a:xfrm>
            <a:off x="5409184" y="2235200"/>
            <a:ext cx="5831840" cy="1040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91AA29CD-9466-4BD2-9FAF-9BCB6C62BD2E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lang="pt-BR" dirty="0" err="1"/>
              <a:t>Feedforward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3632913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9B08D88-DF2D-47C4-832F-E35AFF8BA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185" y="1384118"/>
            <a:ext cx="8054339" cy="453056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C4064F6-F061-40F1-8C8E-0B54CC4F228A}"/>
              </a:ext>
            </a:extLst>
          </p:cNvPr>
          <p:cNvSpPr/>
          <p:nvPr/>
        </p:nvSpPr>
        <p:spPr>
          <a:xfrm>
            <a:off x="5596128" y="2235200"/>
            <a:ext cx="5644896" cy="1040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30C2B874-47B8-4F52-B43D-51EACD29F957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lang="pt-BR" dirty="0" err="1"/>
              <a:t>Feedforward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5679432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419985C-B9E8-47CF-9604-1B559C915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380" y="1424122"/>
            <a:ext cx="7983219" cy="4490560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C1E7CF99-CF9C-4084-B4CD-FF1A0DF401B1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lang="pt-BR" dirty="0" err="1"/>
              <a:t>Feedforward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7039903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151F410-E72E-419F-AA53-95DFA5C07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399" y="1414121"/>
            <a:ext cx="8001000" cy="4500562"/>
          </a:xfrm>
          <a:prstGeom prst="rect">
            <a:avLst/>
          </a:prstGeom>
        </p:spPr>
      </p:pic>
      <p:sp>
        <p:nvSpPr>
          <p:cNvPr id="4" name="Título 2">
            <a:extLst>
              <a:ext uri="{FF2B5EF4-FFF2-40B4-BE49-F238E27FC236}">
                <a16:creationId xmlns:a16="http://schemas.microsoft.com/office/drawing/2014/main" id="{CA1C4470-316C-4931-BCB0-FB037D2C7F9F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lang="pt-BR" dirty="0" err="1"/>
              <a:t>Feedforward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683955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type="body" idx="4294967295"/>
          </p:nvPr>
        </p:nvSpPr>
        <p:spPr>
          <a:xfrm>
            <a:off x="919163" y="1546225"/>
            <a:ext cx="10460037" cy="4368800"/>
          </a:xfrm>
        </p:spPr>
        <p:txBody>
          <a:bodyPr>
            <a:normAutofit lnSpcReduction="10000"/>
          </a:bodyPr>
          <a:lstStyle/>
          <a:p>
            <a:r>
              <a:rPr lang="pt-BR" dirty="0">
                <a:latin typeface="Arial" pitchFamily="34" charset="0"/>
                <a:cs typeface="Arial" pitchFamily="34" charset="0"/>
              </a:rPr>
              <a:t>O aprendizado ocorre por sucessivas modificações nas sinapses que interconectam os neurônios, em função da maior ou menor liberação de neurotransmissores;</a:t>
            </a:r>
          </a:p>
          <a:p>
            <a:endParaRPr lang="pt-BR" dirty="0">
              <a:latin typeface="Arial" pitchFamily="34" charset="0"/>
              <a:cs typeface="Arial" pitchFamily="34" charset="0"/>
            </a:endParaRPr>
          </a:p>
          <a:p>
            <a:r>
              <a:rPr lang="pt-BR" dirty="0">
                <a:latin typeface="Arial" pitchFamily="34" charset="0"/>
                <a:cs typeface="Arial" pitchFamily="34" charset="0"/>
              </a:rPr>
              <a:t>À medida que novos eventos ocorrem, determinadas ligações entre neurônios são reforçadas, enquanto outras enfraquecidas;</a:t>
            </a:r>
          </a:p>
          <a:p>
            <a:endParaRPr lang="pt-BR" dirty="0">
              <a:latin typeface="Arial" pitchFamily="34" charset="0"/>
              <a:cs typeface="Arial" pitchFamily="34" charset="0"/>
            </a:endParaRPr>
          </a:p>
          <a:p>
            <a:r>
              <a:rPr lang="pt-BR" dirty="0">
                <a:latin typeface="Arial" pitchFamily="34" charset="0"/>
                <a:cs typeface="Arial" pitchFamily="34" charset="0"/>
              </a:rPr>
              <a:t>Este ajuste nas ligações entre os neurônios é uma das características das redes neurais artificiais.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0B98E99-C436-4C10-ACC7-84B0D54BFF79}"/>
              </a:ext>
            </a:extLst>
          </p:cNvPr>
          <p:cNvSpPr txBox="1">
            <a:spLocks/>
          </p:cNvSpPr>
          <p:nvPr/>
        </p:nvSpPr>
        <p:spPr>
          <a:xfrm>
            <a:off x="0" y="485775"/>
            <a:ext cx="11160125" cy="5349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457200">
              <a:lnSpc>
                <a:spcPct val="100000"/>
              </a:lnSpc>
              <a:spcBef>
                <a:spcPts val="0"/>
              </a:spcBef>
              <a:buClr>
                <a:srgbClr val="D9D9D9"/>
              </a:buClr>
              <a:buSzPts val="3000"/>
              <a:buFont typeface="Open Sans"/>
              <a:buNone/>
            </a:pPr>
            <a:r>
              <a:rPr lang="pt-BR" sz="3300">
                <a:solidFill>
                  <a:srgbClr val="44546A"/>
                </a:solidFill>
                <a:latin typeface="Lato" panose="020B0604020202020204" charset="0"/>
              </a:rPr>
              <a:t>Motivação biológica	</a:t>
            </a:r>
            <a:endParaRPr lang="pt-BR" sz="3300" dirty="0">
              <a:solidFill>
                <a:srgbClr val="44546A"/>
              </a:solidFill>
              <a:latin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0023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6C7912E-AB1D-413F-A246-29638F1B3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65" y="1429122"/>
            <a:ext cx="7974330" cy="4485561"/>
          </a:xfrm>
          <a:prstGeom prst="rect">
            <a:avLst/>
          </a:prstGeom>
        </p:spPr>
      </p:pic>
      <p:sp>
        <p:nvSpPr>
          <p:cNvPr id="4" name="Título 2">
            <a:extLst>
              <a:ext uri="{FF2B5EF4-FFF2-40B4-BE49-F238E27FC236}">
                <a16:creationId xmlns:a16="http://schemas.microsoft.com/office/drawing/2014/main" id="{0C03B37D-5759-4F37-8F0C-87578A47C890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lang="pt-BR" dirty="0" err="1"/>
              <a:t>Feedforward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8058514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A4EDA87-6B24-44B6-95E3-190A1EA04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981" y="1389118"/>
            <a:ext cx="8045450" cy="4525565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5AF4F4A6-AE32-4EA3-B373-8D6190823008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lang="pt-BR" dirty="0" err="1"/>
              <a:t>Feedforward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5885861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B36589C-DAA9-4179-9532-0CD73D974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110" y="1396618"/>
            <a:ext cx="8032115" cy="4518065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82B2BA93-C9CC-4142-BF1D-0D7E657A109B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lang="pt-BR" dirty="0" err="1"/>
              <a:t>Feedforward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1377117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CE4FC8E-E3B4-47AB-81A2-A3134999F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1414121"/>
            <a:ext cx="8001000" cy="4500562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7003E20A-7864-4C58-8D40-A49B2072286A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lang="pt-BR" dirty="0" err="1"/>
              <a:t>Error</a:t>
            </a:r>
            <a:r>
              <a:rPr lang="pt-BR" dirty="0"/>
              <a:t> </a:t>
            </a:r>
            <a:r>
              <a:rPr lang="pt-BR" dirty="0" err="1"/>
              <a:t>Function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784158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1CBAFE4-7B0F-40DF-8EC6-BD64D52C5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115" y="1379116"/>
            <a:ext cx="8063230" cy="4535567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BFD715B4-2E24-44F6-82C8-CBA737F1A346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lang="pt-BR" dirty="0" err="1"/>
              <a:t>Error</a:t>
            </a:r>
            <a:r>
              <a:rPr lang="pt-BR" dirty="0"/>
              <a:t> </a:t>
            </a:r>
            <a:r>
              <a:rPr lang="pt-BR" dirty="0" err="1"/>
              <a:t>Function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1351680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BC0F6E9-122D-4FC1-904C-86EB00DF4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084" y="1386616"/>
            <a:ext cx="8049895" cy="4528067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3A568173-B313-49E2-AD2D-8B8947BB4C71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lang="pt-BR" dirty="0" err="1"/>
              <a:t>Error</a:t>
            </a:r>
            <a:r>
              <a:rPr lang="pt-BR" dirty="0"/>
              <a:t> </a:t>
            </a:r>
            <a:r>
              <a:rPr lang="pt-BR" dirty="0" err="1"/>
              <a:t>Function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336378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DE03DCB-E901-4ABE-9610-95E27FC4D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14" y="1411620"/>
            <a:ext cx="8005445" cy="4503063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F3ACB373-7DF6-44C5-ABB7-E38BE0A22B21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lang="pt-BR" dirty="0" err="1"/>
              <a:t>Error</a:t>
            </a:r>
            <a:r>
              <a:rPr lang="pt-BR" dirty="0"/>
              <a:t> </a:t>
            </a:r>
            <a:r>
              <a:rPr lang="pt-BR" dirty="0" err="1"/>
              <a:t>Function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7032657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D318A47-3D04-4EA7-97E2-EC97EB00A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677" y="1409119"/>
            <a:ext cx="8009890" cy="4505563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93E585D7-17EC-4DA4-AA0F-AAD10EAEDC0B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lang="pt-BR" dirty="0" err="1"/>
              <a:t>Error</a:t>
            </a:r>
            <a:r>
              <a:rPr lang="pt-BR" dirty="0"/>
              <a:t> </a:t>
            </a:r>
            <a:r>
              <a:rPr lang="pt-BR" dirty="0" err="1"/>
              <a:t>Function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6862141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10ED281-7DF3-4109-B524-BB63888C9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420" y="1384118"/>
            <a:ext cx="8054339" cy="4530566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5C152DF5-B757-490E-AA40-D2C3D177433F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lang="pt-BR" dirty="0" err="1"/>
              <a:t>Error</a:t>
            </a:r>
            <a:r>
              <a:rPr lang="pt-BR" dirty="0"/>
              <a:t> </a:t>
            </a:r>
            <a:r>
              <a:rPr lang="pt-BR" dirty="0" err="1"/>
              <a:t>Function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89386711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E133B3E-E935-4A30-B55A-2731E85DA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205" y="1404119"/>
            <a:ext cx="8018779" cy="4510564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64FB0F1D-DAA8-44B3-BFA1-07A2E05F6E03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lang="pt-BR" dirty="0" err="1"/>
              <a:t>Error</a:t>
            </a:r>
            <a:r>
              <a:rPr lang="pt-BR" dirty="0"/>
              <a:t> </a:t>
            </a:r>
            <a:r>
              <a:rPr lang="pt-BR" dirty="0" err="1"/>
              <a:t>Function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58432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8587C8D-306E-40E5-B621-E7EEABFCDA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03" t="28214" r="34534" b="17445"/>
          <a:stretch/>
        </p:blipFill>
        <p:spPr>
          <a:xfrm>
            <a:off x="1907282" y="1313510"/>
            <a:ext cx="7564637" cy="4609604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58468C3B-3083-4DAE-BE56-D83BF9964FAE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1CB3D1F-C15E-4BF6-999E-34E2CE29B589}"/>
              </a:ext>
            </a:extLst>
          </p:cNvPr>
          <p:cNvSpPr/>
          <p:nvPr/>
        </p:nvSpPr>
        <p:spPr>
          <a:xfrm>
            <a:off x="6177280" y="3344672"/>
            <a:ext cx="902208" cy="32918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9682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BBD3023-8A5E-4183-B5C5-33444291B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208" y="1381616"/>
            <a:ext cx="8058785" cy="4533067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B8B26524-C4EF-4076-8DC4-EF115333DCCA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lang="pt-BR" dirty="0" err="1"/>
              <a:t>Error</a:t>
            </a:r>
            <a:r>
              <a:rPr lang="pt-BR" dirty="0"/>
              <a:t> </a:t>
            </a:r>
            <a:r>
              <a:rPr lang="pt-BR" dirty="0" err="1"/>
              <a:t>Function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0036467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2D9F7E1-B561-4C01-B132-41FBBCA27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653" y="1386616"/>
            <a:ext cx="8049895" cy="4528067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4F7A13DA-06C2-4BD1-A4F5-05BFD1A3B455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lang="pt-BR" dirty="0" err="1"/>
              <a:t>Error</a:t>
            </a:r>
            <a:r>
              <a:rPr lang="pt-BR" dirty="0"/>
              <a:t> </a:t>
            </a:r>
            <a:r>
              <a:rPr lang="pt-BR" dirty="0" err="1"/>
              <a:t>Function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899537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0E1E95A-DD1A-4E35-8262-291D771BE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320" y="1360170"/>
            <a:ext cx="8036560" cy="4520565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0DF6450D-C384-4686-AA1C-9A748A4C6D17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lang="pt-BR" dirty="0" err="1"/>
              <a:t>Error</a:t>
            </a:r>
            <a:r>
              <a:rPr lang="pt-BR" dirty="0"/>
              <a:t> </a:t>
            </a:r>
            <a:r>
              <a:rPr lang="pt-BR" dirty="0" err="1"/>
              <a:t>Function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1522930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9269CE1-9921-4D07-8566-EF10061C3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305" y="1394118"/>
            <a:ext cx="8036560" cy="4520565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6B258A56-1369-4C5B-AEDD-F5E6B66915E5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lang="pt-BR" dirty="0" err="1"/>
              <a:t>Backpropagation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0581046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A833211-99C4-4733-BEC4-8595CFAE9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809" y="1411899"/>
            <a:ext cx="8004950" cy="4502785"/>
          </a:xfrm>
          <a:prstGeom prst="rect">
            <a:avLst/>
          </a:prstGeom>
        </p:spPr>
      </p:pic>
      <p:sp>
        <p:nvSpPr>
          <p:cNvPr id="4" name="Título 2">
            <a:extLst>
              <a:ext uri="{FF2B5EF4-FFF2-40B4-BE49-F238E27FC236}">
                <a16:creationId xmlns:a16="http://schemas.microsoft.com/office/drawing/2014/main" id="{554179D5-B45C-4B90-AE61-D692E52C3D86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lang="pt-BR" dirty="0" err="1"/>
              <a:t>Backpropagation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4026774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88FF963-30A4-4904-94FC-5A5B63CCB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410" y="1364893"/>
            <a:ext cx="7996555" cy="4498062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5AAEEDD7-B945-4118-AC94-88CA2562CE78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lang="pt-BR" dirty="0" err="1"/>
              <a:t>Backpropagation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2597863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F89CEEA-50ED-48D0-AB20-4032CF830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421" y="1325721"/>
            <a:ext cx="8089899" cy="4550569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21C08A49-F61F-4072-88B8-79D8485E943B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lang="pt-BR" dirty="0" err="1"/>
              <a:t>Backpropagation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1350672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5F09BBA-A756-4DC5-90E6-332BF6EF7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864" y="1374116"/>
            <a:ext cx="8072120" cy="4540567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C9D8F87D-BD74-4A20-9AAC-07E83BB3281E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lang="pt-BR" dirty="0" err="1"/>
              <a:t>Backpropagation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2226387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9C19EEA-5589-4A16-9F0B-4321FFA0F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945" y="1391618"/>
            <a:ext cx="8041005" cy="4523065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8772FCAE-DF83-47FB-8123-DFF9EFC870E7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lang="pt-BR" dirty="0" err="1"/>
              <a:t>Backpropagation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3731153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B5A82B3-2CD4-46D4-829A-2B5D7634C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653" y="1386616"/>
            <a:ext cx="8049895" cy="4528067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E09FEE4C-17B0-4859-93DD-B3EDB2879075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lang="pt-BR" dirty="0" err="1"/>
              <a:t>Backpropagation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801508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F753AEB-E537-42AA-9832-FC36D0BB55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8" t="23823" r="33522" b="18236"/>
          <a:stretch/>
        </p:blipFill>
        <p:spPr>
          <a:xfrm>
            <a:off x="1759860" y="1299164"/>
            <a:ext cx="7173042" cy="452176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5DB0F41-ADE4-4BB9-A070-4BB9E90A3D4A}"/>
              </a:ext>
            </a:extLst>
          </p:cNvPr>
          <p:cNvSpPr/>
          <p:nvPr/>
        </p:nvSpPr>
        <p:spPr>
          <a:xfrm>
            <a:off x="1879641" y="1299165"/>
            <a:ext cx="313274" cy="281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1378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742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" name="Título 2">
            <a:extLst>
              <a:ext uri="{FF2B5EF4-FFF2-40B4-BE49-F238E27FC236}">
                <a16:creationId xmlns:a16="http://schemas.microsoft.com/office/drawing/2014/main" id="{CD459C31-9D0B-4E5C-8D84-353935D1B8B3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45678415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3AA41BA-4721-4583-8600-BFA69A7A9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845" y="1374116"/>
            <a:ext cx="8072120" cy="4540567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7BA67F01-7870-4B5D-AF34-015757673C7B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lang="pt-BR" dirty="0" err="1"/>
              <a:t>Backpropagation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13115509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58C6631-AF5A-4EF9-A6E8-DB6BED052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190" y="1379116"/>
            <a:ext cx="8063230" cy="4535567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8A9D5DC1-0A46-45DC-81CF-FBCC33BC131A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lang="pt-BR" dirty="0" err="1"/>
              <a:t>Backpropagation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124433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7070E46-80CA-46AE-9628-60E34FA87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084" y="1428790"/>
            <a:ext cx="8041005" cy="4523065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FF097E27-CCEB-42E5-83CE-7BEF4179E150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lang="pt-BR" dirty="0" err="1"/>
              <a:t>Backpropagation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4423954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5E7A207-33B1-490C-82CB-02FB5605F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420" y="1355168"/>
            <a:ext cx="8045450" cy="4525565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76A1E466-2E86-4F90-889C-682B91E490CD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lang="pt-BR" dirty="0" err="1"/>
              <a:t>Backpropagation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6968570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817381A-E560-4A19-9CD7-A0A317B75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445" y="1438234"/>
            <a:ext cx="8032115" cy="4518065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D4D8E95E-48F0-4C9E-8666-405D91592013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lang="pt-BR" dirty="0" err="1"/>
              <a:t>Backpropagation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6735461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68E16C0-DF37-4E9C-A558-FD6D0A15D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758" y="1406620"/>
            <a:ext cx="8014335" cy="4508063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73D3DE3E-E88B-4769-8B50-588CE37480B2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lang="pt-BR" dirty="0" err="1"/>
              <a:t>Backpropagation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5767349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680C4C1-75B6-4C36-A60C-FA7AD1B4B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970" y="1401619"/>
            <a:ext cx="8023225" cy="4513064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62380492-35DF-4179-ABCF-5BBB0E046428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lang="pt-BR" dirty="0" err="1"/>
              <a:t>Backpropagation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0912349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BAB1D77-21DF-431F-AB6A-DD5909556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635" y="1381616"/>
            <a:ext cx="8058785" cy="4533067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48B4F2F3-446B-4817-A172-90BEF3AA2688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lang="pt-BR" dirty="0" err="1"/>
              <a:t>Backpropagation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02030451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F237271-51F9-4EEB-9760-ED2CBAB64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545" y="1419121"/>
            <a:ext cx="7992110" cy="4495562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3AEAAA87-6D41-4ABC-921E-896F75830020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lang="pt-BR" dirty="0" err="1"/>
              <a:t>Backpropagation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4356627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0E1B443-3F61-4BE8-818A-CADC47B94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49" y="1411620"/>
            <a:ext cx="8005445" cy="4503063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567043BC-0732-4E3C-9CF9-AB1B0F14CA14}"/>
              </a:ext>
            </a:extLst>
          </p:cNvPr>
          <p:cNvSpPr txBox="1">
            <a:spLocks/>
          </p:cNvSpPr>
          <p:nvPr/>
        </p:nvSpPr>
        <p:spPr>
          <a:xfrm>
            <a:off x="109386" y="348427"/>
            <a:ext cx="11160427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300" b="0" i="0" u="none" strike="noStrike" cap="none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marL="0" marR="0" lvl="1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-88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" panose="020B0604020202020204" charset="0"/>
                <a:sym typeface="Roboto Condensed"/>
              </a:rPr>
              <a:t>Redes Neurais - </a:t>
            </a:r>
            <a:r>
              <a:rPr lang="pt-BR" dirty="0" err="1"/>
              <a:t>Backpropagation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Lato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148397349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DeckTemplate-AWS-ReInvent-Orange">
  <a:themeElements>
    <a:clrScheme name="Custom 1">
      <a:dk1>
        <a:srgbClr val="474746"/>
      </a:dk1>
      <a:lt1>
        <a:srgbClr val="FFFFFF"/>
      </a:lt1>
      <a:dk2>
        <a:srgbClr val="6D6E6D"/>
      </a:dk2>
      <a:lt2>
        <a:srgbClr val="F8F8F8"/>
      </a:lt2>
      <a:accent1>
        <a:srgbClr val="FF9600"/>
      </a:accent1>
      <a:accent2>
        <a:srgbClr val="00B9FF"/>
      </a:accent2>
      <a:accent3>
        <a:srgbClr val="69E319"/>
      </a:accent3>
      <a:accent4>
        <a:srgbClr val="8C3FFF"/>
      </a:accent4>
      <a:accent5>
        <a:srgbClr val="FF0080"/>
      </a:accent5>
      <a:accent6>
        <a:srgbClr val="999A98"/>
      </a:accent6>
      <a:hlink>
        <a:srgbClr val="00B8FE"/>
      </a:hlink>
      <a:folHlink>
        <a:srgbClr val="8B3E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11.xml><?xml version="1.0" encoding="utf-8"?>
<a:theme xmlns:a="http://schemas.openxmlformats.org/drawingml/2006/main" name="3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_AWS Summit">
  <a:themeElements>
    <a:clrScheme name="Summits 2023">
      <a:dk1>
        <a:sysClr val="windowText" lastClr="000000"/>
      </a:dk1>
      <a:lt1>
        <a:sysClr val="window" lastClr="FFFFFF"/>
      </a:lt1>
      <a:dk2>
        <a:srgbClr val="000036"/>
      </a:dk2>
      <a:lt2>
        <a:srgbClr val="F2F4F4"/>
      </a:lt2>
      <a:accent1>
        <a:srgbClr val="289EFF"/>
      </a:accent1>
      <a:accent2>
        <a:srgbClr val="0D9F91"/>
      </a:accent2>
      <a:accent3>
        <a:srgbClr val="7E4FF3"/>
      </a:accent3>
      <a:accent4>
        <a:srgbClr val="DB2BB6"/>
      </a:accent4>
      <a:accent5>
        <a:srgbClr val="3B3BA8"/>
      </a:accent5>
      <a:accent6>
        <a:srgbClr val="FFAE00"/>
      </a:accent6>
      <a:hlink>
        <a:srgbClr val="289EFF"/>
      </a:hlink>
      <a:folHlink>
        <a:srgbClr val="289EFF"/>
      </a:folHlink>
    </a:clrScheme>
    <a:fontScheme name="Ember Display Heavy Normal">
      <a:majorFont>
        <a:latin typeface="Amazon Ember Display Heavy"/>
        <a:ea typeface=""/>
        <a:cs typeface=""/>
      </a:majorFont>
      <a:minorFont>
        <a:latin typeface="Amazon Ember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ctr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ummits2023_Template_E5_20221104.potx" id="{A56BE9F4-D30D-4077-9DE6-56BC56D8BE09}" vid="{A27EAEEB-49CB-4ED0-B294-A2D0142F5203}"/>
    </a:ext>
  </a:extLst>
</a:theme>
</file>

<file path=ppt/theme/theme13.xml><?xml version="1.0" encoding="utf-8"?>
<a:theme xmlns:a="http://schemas.openxmlformats.org/drawingml/2006/main" name="AWS re:Inforce">
  <a:themeElements>
    <a:clrScheme name="Custom 22">
      <a:dk1>
        <a:srgbClr val="000000"/>
      </a:dk1>
      <a:lt1>
        <a:srgbClr val="FFFFFF"/>
      </a:lt1>
      <a:dk2>
        <a:srgbClr val="09051B"/>
      </a:dk2>
      <a:lt2>
        <a:srgbClr val="F2F4F4"/>
      </a:lt2>
      <a:accent1>
        <a:srgbClr val="F66C02"/>
      </a:accent1>
      <a:accent2>
        <a:srgbClr val="F2B118"/>
      </a:accent2>
      <a:accent3>
        <a:srgbClr val="FFF200"/>
      </a:accent3>
      <a:accent4>
        <a:srgbClr val="FF28EF"/>
      </a:accent4>
      <a:accent5>
        <a:srgbClr val="0F65F9"/>
      </a:accent5>
      <a:accent6>
        <a:srgbClr val="5600C2"/>
      </a:accent6>
      <a:hlink>
        <a:srgbClr val="2E77FA"/>
      </a:hlink>
      <a:folHlink>
        <a:srgbClr val="2E77FA"/>
      </a:folHlink>
    </a:clrScheme>
    <a:fontScheme name="Ember Display all the way">
      <a:majorFont>
        <a:latin typeface="Amazon Ember Display"/>
        <a:ea typeface=""/>
        <a:cs typeface=""/>
      </a:majorFont>
      <a:minorFont>
        <a:latin typeface="Amazon Ember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ctr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10B1A1AB-66E2-4EB3-B743-8516223C8CA5}" vid="{207657F2-C1D5-4C9A-A624-35CD9B124E5E}"/>
    </a:ext>
  </a:extLst>
</a:theme>
</file>

<file path=ppt/theme/theme1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  <a:ln>
          <a:noFill/>
          <a:prstDash val="solid"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Rasa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2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  <a:ln>
          <a:noFill/>
          <a:prstDash val="solid"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*Google for Work Theme">
  <a:themeElements>
    <a:clrScheme name="Google for Work">
      <a:dk1>
        <a:srgbClr val="222222"/>
      </a:dk1>
      <a:lt1>
        <a:srgbClr val="FFFFFF"/>
      </a:lt1>
      <a:dk2>
        <a:srgbClr val="464646"/>
      </a:dk2>
      <a:lt2>
        <a:srgbClr val="6E6E6E"/>
      </a:lt2>
      <a:accent1>
        <a:srgbClr val="4285F4"/>
      </a:accent1>
      <a:accent2>
        <a:srgbClr val="F4B400"/>
      </a:accent2>
      <a:accent3>
        <a:srgbClr val="0F9D58"/>
      </a:accent3>
      <a:accent4>
        <a:srgbClr val="DB4437"/>
      </a:accent4>
      <a:accent5>
        <a:srgbClr val="939393"/>
      </a:accent5>
      <a:accent6>
        <a:srgbClr val="B1B1B1"/>
      </a:accent6>
      <a:hlink>
        <a:srgbClr val="4285F4"/>
      </a:hlink>
      <a:folHlink>
        <a:srgbClr val="4285F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5_Personalizar design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4-05853_AWSInnovate_Online_Conference_Template_Light">
  <a:themeElements>
    <a:clrScheme name="AWSome 2019">
      <a:dk1>
        <a:srgbClr val="000000"/>
      </a:dk1>
      <a:lt1>
        <a:srgbClr val="FFFFFF"/>
      </a:lt1>
      <a:dk2>
        <a:srgbClr val="232F3E"/>
      </a:dk2>
      <a:lt2>
        <a:srgbClr val="F2F4F4"/>
      </a:lt2>
      <a:accent1>
        <a:srgbClr val="FF9900"/>
      </a:accent1>
      <a:accent2>
        <a:srgbClr val="EB5F07"/>
      </a:accent2>
      <a:accent3>
        <a:srgbClr val="00A1C9"/>
      </a:accent3>
      <a:accent4>
        <a:srgbClr val="545B64"/>
      </a:accent4>
      <a:accent5>
        <a:srgbClr val="007DBC"/>
      </a:accent5>
      <a:accent6>
        <a:srgbClr val="1E8900"/>
      </a:accent6>
      <a:hlink>
        <a:srgbClr val="007DBC"/>
      </a:hlink>
      <a:folHlink>
        <a:srgbClr val="007DBC"/>
      </a:folHlink>
    </a:clrScheme>
    <a:fontScheme name="Re:Invent 2018">
      <a:majorFont>
        <a:latin typeface="Amazon Ember Light"/>
        <a:ea typeface=""/>
        <a:cs typeface=""/>
      </a:majorFont>
      <a:minorFont>
        <a:latin typeface="Amazon Ember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WSInnovate_Online_Conference_16x9_Template_Light.potx" id="{7B37CFB8-6E26-4612-A6DB-DE05AAE18624}" vid="{556B3125-8E4B-428E-B27B-F96588E5F0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176422</TotalTime>
  <Words>730</Words>
  <Application>Microsoft Office PowerPoint</Application>
  <PresentationFormat>Personalizar</PresentationFormat>
  <Paragraphs>208</Paragraphs>
  <Slides>107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13</vt:i4>
      </vt:variant>
      <vt:variant>
        <vt:lpstr>Tema</vt:lpstr>
      </vt:variant>
      <vt:variant>
        <vt:i4>13</vt:i4>
      </vt:variant>
      <vt:variant>
        <vt:lpstr>Títulos de slides</vt:lpstr>
      </vt:variant>
      <vt:variant>
        <vt:i4>107</vt:i4>
      </vt:variant>
    </vt:vector>
  </HeadingPairs>
  <TitlesOfParts>
    <vt:vector size="133" baseType="lpstr">
      <vt:lpstr>Amazon Ember</vt:lpstr>
      <vt:lpstr>Amazon Ember Display</vt:lpstr>
      <vt:lpstr>Amazon Ember Display Heavy</vt:lpstr>
      <vt:lpstr>Amazon Ember Light</vt:lpstr>
      <vt:lpstr>Arial</vt:lpstr>
      <vt:lpstr>Calibri</vt:lpstr>
      <vt:lpstr>Calibri Light</vt:lpstr>
      <vt:lpstr>Cambria Math</vt:lpstr>
      <vt:lpstr>Itau Text</vt:lpstr>
      <vt:lpstr>Lato</vt:lpstr>
      <vt:lpstr>Open Sans</vt:lpstr>
      <vt:lpstr>Source Sans Pro</vt:lpstr>
      <vt:lpstr>Wingdings</vt:lpstr>
      <vt:lpstr>Personalizar design</vt:lpstr>
      <vt:lpstr>1_Personalizar design</vt:lpstr>
      <vt:lpstr>4_Personalizar design</vt:lpstr>
      <vt:lpstr>3_Personalizar design</vt:lpstr>
      <vt:lpstr>Rasa</vt:lpstr>
      <vt:lpstr>2_Personalizar design</vt:lpstr>
      <vt:lpstr>7_*Google for Work Theme</vt:lpstr>
      <vt:lpstr>5_Personalizar design</vt:lpstr>
      <vt:lpstr>4-05853_AWSInnovate_Online_Conference_Template_Light</vt:lpstr>
      <vt:lpstr>DeckTemplate-AWS-ReInvent-Orange</vt:lpstr>
      <vt:lpstr>3_Tema do Office</vt:lpstr>
      <vt:lpstr>1_AWS Summit</vt:lpstr>
      <vt:lpstr>AWS re:Inforce</vt:lpstr>
      <vt:lpstr>Apresentação do PowerPoint</vt:lpstr>
      <vt:lpstr>Vinicius Caridá, Ph.D.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User</dc:creator>
  <cp:lastModifiedBy>Vinicius Carida</cp:lastModifiedBy>
  <cp:revision>413</cp:revision>
  <dcterms:created xsi:type="dcterms:W3CDTF">2019-08-14T18:21:27Z</dcterms:created>
  <dcterms:modified xsi:type="dcterms:W3CDTF">2024-06-16T22:27:56Z</dcterms:modified>
</cp:coreProperties>
</file>